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72" r:id="rId5"/>
    <p:sldId id="286" r:id="rId6"/>
    <p:sldId id="287" r:id="rId7"/>
    <p:sldId id="288" r:id="rId8"/>
    <p:sldId id="289" r:id="rId9"/>
    <p:sldId id="262" r:id="rId10"/>
    <p:sldId id="290" r:id="rId11"/>
    <p:sldId id="291" r:id="rId12"/>
    <p:sldId id="292" r:id="rId13"/>
    <p:sldId id="293" r:id="rId14"/>
    <p:sldId id="278" r:id="rId15"/>
    <p:sldId id="263" r:id="rId16"/>
    <p:sldId id="294" r:id="rId17"/>
    <p:sldId id="295" r:id="rId18"/>
    <p:sldId id="296" r:id="rId19"/>
    <p:sldId id="297" r:id="rId20"/>
    <p:sldId id="298" r:id="rId21"/>
    <p:sldId id="299" r:id="rId22"/>
    <p:sldId id="301" r:id="rId23"/>
    <p:sldId id="300" r:id="rId24"/>
    <p:sldId id="303" r:id="rId25"/>
    <p:sldId id="302" r:id="rId26"/>
    <p:sldId id="304" r:id="rId27"/>
    <p:sldId id="305" r:id="rId28"/>
    <p:sldId id="308" r:id="rId29"/>
    <p:sldId id="309" r:id="rId30"/>
    <p:sldId id="310" r:id="rId31"/>
    <p:sldId id="307"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rimson Pro" panose="020B0604020202020204" charset="-93"/>
      <p:regular r:id="rId38"/>
    </p:embeddedFont>
    <p:embeddedFont>
      <p:font typeface="Crimson Pro Bold" panose="020B0604020202020204" charset="-9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6B1E19-F8A5-4840-A885-698356E5B7A4}" v="57" dt="2023-11-15T17:10:12.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h Du Bùi Đình" userId="b17eefd539ec4804" providerId="LiveId" clId="{9E6B1E19-F8A5-4840-A885-698356E5B7A4}"/>
    <pc:docChg chg="undo custSel addSld delSld modSld sldOrd">
      <pc:chgData name="Hanh Du Bùi Đình" userId="b17eefd539ec4804" providerId="LiveId" clId="{9E6B1E19-F8A5-4840-A885-698356E5B7A4}" dt="2023-11-15T17:15:24.658" v="2298" actId="20577"/>
      <pc:docMkLst>
        <pc:docMk/>
      </pc:docMkLst>
      <pc:sldChg chg="addSp delSp modSp mod modTransition">
        <pc:chgData name="Hanh Du Bùi Đình" userId="b17eefd539ec4804" providerId="LiveId" clId="{9E6B1E19-F8A5-4840-A885-698356E5B7A4}" dt="2023-11-15T16:33:27.266" v="1518"/>
        <pc:sldMkLst>
          <pc:docMk/>
          <pc:sldMk cId="0" sldId="256"/>
        </pc:sldMkLst>
        <pc:spChg chg="del mod">
          <ac:chgData name="Hanh Du Bùi Đình" userId="b17eefd539ec4804" providerId="LiveId" clId="{9E6B1E19-F8A5-4840-A885-698356E5B7A4}" dt="2023-11-15T15:53:27.746" v="151" actId="478"/>
          <ac:spMkLst>
            <pc:docMk/>
            <pc:sldMk cId="0" sldId="256"/>
            <ac:spMk id="2" creationId="{00000000-0000-0000-0000-000000000000}"/>
          </ac:spMkLst>
        </pc:spChg>
        <pc:spChg chg="mod">
          <ac:chgData name="Hanh Du Bùi Đình" userId="b17eefd539ec4804" providerId="LiveId" clId="{9E6B1E19-F8A5-4840-A885-698356E5B7A4}" dt="2023-11-15T15:54:14.726" v="164" actId="1038"/>
          <ac:spMkLst>
            <pc:docMk/>
            <pc:sldMk cId="0" sldId="256"/>
            <ac:spMk id="3" creationId="{00000000-0000-0000-0000-000000000000}"/>
          </ac:spMkLst>
        </pc:spChg>
        <pc:spChg chg="mod">
          <ac:chgData name="Hanh Du Bùi Đình" userId="b17eefd539ec4804" providerId="LiveId" clId="{9E6B1E19-F8A5-4840-A885-698356E5B7A4}" dt="2023-11-15T15:54:17.119" v="169" actId="1038"/>
          <ac:spMkLst>
            <pc:docMk/>
            <pc:sldMk cId="0" sldId="256"/>
            <ac:spMk id="4" creationId="{00000000-0000-0000-0000-000000000000}"/>
          </ac:spMkLst>
        </pc:spChg>
        <pc:picChg chg="add mod modCrop">
          <ac:chgData name="Hanh Du Bùi Đình" userId="b17eefd539ec4804" providerId="LiveId" clId="{9E6B1E19-F8A5-4840-A885-698356E5B7A4}" dt="2023-11-15T15:54:04.473" v="159" actId="1035"/>
          <ac:picMkLst>
            <pc:docMk/>
            <pc:sldMk cId="0" sldId="256"/>
            <ac:picMk id="6" creationId="{AABC02DE-D206-46EC-E85C-0EDC0C24BAC9}"/>
          </ac:picMkLst>
        </pc:picChg>
      </pc:sldChg>
      <pc:sldChg chg="modSp mod modTransition">
        <pc:chgData name="Hanh Du Bùi Đình" userId="b17eefd539ec4804" providerId="LiveId" clId="{9E6B1E19-F8A5-4840-A885-698356E5B7A4}" dt="2023-11-15T16:59:35.892" v="2076"/>
        <pc:sldMkLst>
          <pc:docMk/>
          <pc:sldMk cId="0" sldId="257"/>
        </pc:sldMkLst>
        <pc:spChg chg="mod">
          <ac:chgData name="Hanh Du Bùi Đình" userId="b17eefd539ec4804" providerId="LiveId" clId="{9E6B1E19-F8A5-4840-A885-698356E5B7A4}" dt="2023-11-15T15:50:15.316" v="146" actId="14100"/>
          <ac:spMkLst>
            <pc:docMk/>
            <pc:sldMk cId="0" sldId="257"/>
            <ac:spMk id="2" creationId="{00000000-0000-0000-0000-000000000000}"/>
          </ac:spMkLst>
        </pc:spChg>
        <pc:spChg chg="mod">
          <ac:chgData name="Hanh Du Bùi Đình" userId="b17eefd539ec4804" providerId="LiveId" clId="{9E6B1E19-F8A5-4840-A885-698356E5B7A4}" dt="2023-11-15T15:49:51.566" v="142" actId="1036"/>
          <ac:spMkLst>
            <pc:docMk/>
            <pc:sldMk cId="0" sldId="257"/>
            <ac:spMk id="3" creationId="{00000000-0000-0000-0000-000000000000}"/>
          </ac:spMkLst>
        </pc:spChg>
      </pc:sldChg>
      <pc:sldChg chg="addSp modSp mod modTransition">
        <pc:chgData name="Hanh Du Bùi Đình" userId="b17eefd539ec4804" providerId="LiveId" clId="{9E6B1E19-F8A5-4840-A885-698356E5B7A4}" dt="2023-11-15T16:59:46.644" v="2077"/>
        <pc:sldMkLst>
          <pc:docMk/>
          <pc:sldMk cId="0" sldId="258"/>
        </pc:sldMkLst>
        <pc:spChg chg="mod">
          <ac:chgData name="Hanh Du Bùi Đình" userId="b17eefd539ec4804" providerId="LiveId" clId="{9E6B1E19-F8A5-4840-A885-698356E5B7A4}" dt="2023-11-15T15:56:34.689" v="240" actId="1036"/>
          <ac:spMkLst>
            <pc:docMk/>
            <pc:sldMk cId="0" sldId="258"/>
            <ac:spMk id="3" creationId="{00000000-0000-0000-0000-000000000000}"/>
          </ac:spMkLst>
        </pc:spChg>
        <pc:spChg chg="add mod">
          <ac:chgData name="Hanh Du Bùi Đình" userId="b17eefd539ec4804" providerId="LiveId" clId="{9E6B1E19-F8A5-4840-A885-698356E5B7A4}" dt="2023-11-15T15:56:33.289" v="237" actId="1036"/>
          <ac:spMkLst>
            <pc:docMk/>
            <pc:sldMk cId="0" sldId="258"/>
            <ac:spMk id="4" creationId="{E3E1652C-1DEB-D8D7-5099-E3993F0DB067}"/>
          </ac:spMkLst>
        </pc:spChg>
      </pc:sldChg>
      <pc:sldChg chg="modSp del mod">
        <pc:chgData name="Hanh Du Bùi Đình" userId="b17eefd539ec4804" providerId="LiveId" clId="{9E6B1E19-F8A5-4840-A885-698356E5B7A4}" dt="2023-11-15T16:57:49.127" v="2039" actId="47"/>
        <pc:sldMkLst>
          <pc:docMk/>
          <pc:sldMk cId="0" sldId="259"/>
        </pc:sldMkLst>
        <pc:spChg chg="mod">
          <ac:chgData name="Hanh Du Bùi Đình" userId="b17eefd539ec4804" providerId="LiveId" clId="{9E6B1E19-F8A5-4840-A885-698356E5B7A4}" dt="2023-11-15T16:04:52.243" v="469" actId="1076"/>
          <ac:spMkLst>
            <pc:docMk/>
            <pc:sldMk cId="0" sldId="259"/>
            <ac:spMk id="2" creationId="{00000000-0000-0000-0000-000000000000}"/>
          </ac:spMkLst>
        </pc:spChg>
      </pc:sldChg>
      <pc:sldChg chg="delSp modSp del mod ord">
        <pc:chgData name="Hanh Du Bùi Đình" userId="b17eefd539ec4804" providerId="LiveId" clId="{9E6B1E19-F8A5-4840-A885-698356E5B7A4}" dt="2023-11-15T16:03:47.209" v="376" actId="47"/>
        <pc:sldMkLst>
          <pc:docMk/>
          <pc:sldMk cId="0" sldId="260"/>
        </pc:sldMkLst>
        <pc:spChg chg="del">
          <ac:chgData name="Hanh Du Bùi Đình" userId="b17eefd539ec4804" providerId="LiveId" clId="{9E6B1E19-F8A5-4840-A885-698356E5B7A4}" dt="2023-11-15T16:01:50.828" v="357" actId="478"/>
          <ac:spMkLst>
            <pc:docMk/>
            <pc:sldMk cId="0" sldId="260"/>
            <ac:spMk id="2" creationId="{00000000-0000-0000-0000-000000000000}"/>
          </ac:spMkLst>
        </pc:spChg>
        <pc:spChg chg="del">
          <ac:chgData name="Hanh Du Bùi Đình" userId="b17eefd539ec4804" providerId="LiveId" clId="{9E6B1E19-F8A5-4840-A885-698356E5B7A4}" dt="2023-11-15T16:01:52.005" v="358" actId="478"/>
          <ac:spMkLst>
            <pc:docMk/>
            <pc:sldMk cId="0" sldId="260"/>
            <ac:spMk id="3" creationId="{00000000-0000-0000-0000-000000000000}"/>
          </ac:spMkLst>
        </pc:spChg>
        <pc:spChg chg="mod">
          <ac:chgData name="Hanh Du Bùi Đình" userId="b17eefd539ec4804" providerId="LiveId" clId="{9E6B1E19-F8A5-4840-A885-698356E5B7A4}" dt="2023-11-15T16:02:13.082" v="363" actId="1076"/>
          <ac:spMkLst>
            <pc:docMk/>
            <pc:sldMk cId="0" sldId="260"/>
            <ac:spMk id="4" creationId="{00000000-0000-0000-0000-000000000000}"/>
          </ac:spMkLst>
        </pc:spChg>
        <pc:spChg chg="mod">
          <ac:chgData name="Hanh Du Bùi Đình" userId="b17eefd539ec4804" providerId="LiveId" clId="{9E6B1E19-F8A5-4840-A885-698356E5B7A4}" dt="2023-11-15T16:02:16.053" v="364" actId="1076"/>
          <ac:spMkLst>
            <pc:docMk/>
            <pc:sldMk cId="0" sldId="260"/>
            <ac:spMk id="5" creationId="{00000000-0000-0000-0000-000000000000}"/>
          </ac:spMkLst>
        </pc:spChg>
      </pc:sldChg>
      <pc:sldChg chg="del">
        <pc:chgData name="Hanh Du Bùi Đình" userId="b17eefd539ec4804" providerId="LiveId" clId="{9E6B1E19-F8A5-4840-A885-698356E5B7A4}" dt="2023-11-15T16:57:51.154" v="2040" actId="47"/>
        <pc:sldMkLst>
          <pc:docMk/>
          <pc:sldMk cId="0" sldId="261"/>
        </pc:sldMkLst>
      </pc:sldChg>
      <pc:sldChg chg="addSp delSp modSp mod ord modTransition">
        <pc:chgData name="Hanh Du Bùi Đình" userId="b17eefd539ec4804" providerId="LiveId" clId="{9E6B1E19-F8A5-4840-A885-698356E5B7A4}" dt="2023-11-15T17:00:03.589" v="2083"/>
        <pc:sldMkLst>
          <pc:docMk/>
          <pc:sldMk cId="0" sldId="262"/>
        </pc:sldMkLst>
        <pc:spChg chg="del mod">
          <ac:chgData name="Hanh Du Bùi Đình" userId="b17eefd539ec4804" providerId="LiveId" clId="{9E6B1E19-F8A5-4840-A885-698356E5B7A4}" dt="2023-11-15T16:27:49.948" v="1290" actId="478"/>
          <ac:spMkLst>
            <pc:docMk/>
            <pc:sldMk cId="0" sldId="262"/>
            <ac:spMk id="2" creationId="{00000000-0000-0000-0000-000000000000}"/>
          </ac:spMkLst>
        </pc:spChg>
        <pc:spChg chg="mod">
          <ac:chgData name="Hanh Du Bùi Đình" userId="b17eefd539ec4804" providerId="LiveId" clId="{9E6B1E19-F8A5-4840-A885-698356E5B7A4}" dt="2023-11-15T16:25:56.095" v="1171" actId="1036"/>
          <ac:spMkLst>
            <pc:docMk/>
            <pc:sldMk cId="0" sldId="262"/>
            <ac:spMk id="26" creationId="{00000000-0000-0000-0000-000000000000}"/>
          </ac:spMkLst>
        </pc:spChg>
        <pc:spChg chg="mod">
          <ac:chgData name="Hanh Du Bùi Đình" userId="b17eefd539ec4804" providerId="LiveId" clId="{9E6B1E19-F8A5-4840-A885-698356E5B7A4}" dt="2023-11-15T16:25:58.559" v="1179" actId="1036"/>
          <ac:spMkLst>
            <pc:docMk/>
            <pc:sldMk cId="0" sldId="262"/>
            <ac:spMk id="27" creationId="{00000000-0000-0000-0000-000000000000}"/>
          </ac:spMkLst>
        </pc:spChg>
        <pc:spChg chg="add mod">
          <ac:chgData name="Hanh Du Bùi Đình" userId="b17eefd539ec4804" providerId="LiveId" clId="{9E6B1E19-F8A5-4840-A885-698356E5B7A4}" dt="2023-11-15T16:28:09.994" v="1295" actId="1076"/>
          <ac:spMkLst>
            <pc:docMk/>
            <pc:sldMk cId="0" sldId="262"/>
            <ac:spMk id="28" creationId="{A6E5197A-CD1A-958A-D865-E23FE19FA692}"/>
          </ac:spMkLst>
        </pc:spChg>
        <pc:spChg chg="add mod ord">
          <ac:chgData name="Hanh Du Bùi Đình" userId="b17eefd539ec4804" providerId="LiveId" clId="{9E6B1E19-F8A5-4840-A885-698356E5B7A4}" dt="2023-11-15T16:27:57.103" v="1292" actId="167"/>
          <ac:spMkLst>
            <pc:docMk/>
            <pc:sldMk cId="0" sldId="262"/>
            <ac:spMk id="33" creationId="{EFCEC436-F306-B09B-23A9-621964CFCDA8}"/>
          </ac:spMkLst>
        </pc:spChg>
        <pc:grpChg chg="del">
          <ac:chgData name="Hanh Du Bùi Đình" userId="b17eefd539ec4804" providerId="LiveId" clId="{9E6B1E19-F8A5-4840-A885-698356E5B7A4}" dt="2023-11-15T16:18:52.748" v="1016" actId="478"/>
          <ac:grpSpMkLst>
            <pc:docMk/>
            <pc:sldMk cId="0" sldId="262"/>
            <ac:grpSpMk id="3" creationId="{00000000-0000-0000-0000-000000000000}"/>
          </ac:grpSpMkLst>
        </pc:grpChg>
        <pc:picChg chg="add del mod">
          <ac:chgData name="Hanh Du Bùi Đình" userId="b17eefd539ec4804" providerId="LiveId" clId="{9E6B1E19-F8A5-4840-A885-698356E5B7A4}" dt="2023-11-15T16:23:57.619" v="1122" actId="478"/>
          <ac:picMkLst>
            <pc:docMk/>
            <pc:sldMk cId="0" sldId="262"/>
            <ac:picMk id="30" creationId="{59563D5F-B7EC-2531-6DB8-55BE85503384}"/>
          </ac:picMkLst>
        </pc:picChg>
        <pc:picChg chg="add mod">
          <ac:chgData name="Hanh Du Bùi Đình" userId="b17eefd539ec4804" providerId="LiveId" clId="{9E6B1E19-F8A5-4840-A885-698356E5B7A4}" dt="2023-11-15T16:28:17.564" v="1299" actId="1076"/>
          <ac:picMkLst>
            <pc:docMk/>
            <pc:sldMk cId="0" sldId="262"/>
            <ac:picMk id="32" creationId="{57C51B90-6566-0BF6-1C73-B4755200707D}"/>
          </ac:picMkLst>
        </pc:picChg>
      </pc:sldChg>
      <pc:sldChg chg="addSp delSp modSp mod ord modTransition">
        <pc:chgData name="Hanh Du Bùi Đình" userId="b17eefd539ec4804" providerId="LiveId" clId="{9E6B1E19-F8A5-4840-A885-698356E5B7A4}" dt="2023-11-15T17:00:17.445" v="2088"/>
        <pc:sldMkLst>
          <pc:docMk/>
          <pc:sldMk cId="0" sldId="263"/>
        </pc:sldMkLst>
        <pc:spChg chg="del">
          <ac:chgData name="Hanh Du Bùi Đình" userId="b17eefd539ec4804" providerId="LiveId" clId="{9E6B1E19-F8A5-4840-A885-698356E5B7A4}" dt="2023-11-15T16:38:23.500" v="1717" actId="478"/>
          <ac:spMkLst>
            <pc:docMk/>
            <pc:sldMk cId="0" sldId="263"/>
            <ac:spMk id="2" creationId="{00000000-0000-0000-0000-000000000000}"/>
          </ac:spMkLst>
        </pc:spChg>
        <pc:spChg chg="del">
          <ac:chgData name="Hanh Du Bùi Đình" userId="b17eefd539ec4804" providerId="LiveId" clId="{9E6B1E19-F8A5-4840-A885-698356E5B7A4}" dt="2023-11-15T16:38:24.181" v="1718" actId="478"/>
          <ac:spMkLst>
            <pc:docMk/>
            <pc:sldMk cId="0" sldId="263"/>
            <ac:spMk id="3" creationId="{00000000-0000-0000-0000-000000000000}"/>
          </ac:spMkLst>
        </pc:spChg>
        <pc:spChg chg="mod">
          <ac:chgData name="Hanh Du Bùi Đình" userId="b17eefd539ec4804" providerId="LiveId" clId="{9E6B1E19-F8A5-4840-A885-698356E5B7A4}" dt="2023-11-15T16:38:21.260" v="1716" actId="2711"/>
          <ac:spMkLst>
            <pc:docMk/>
            <pc:sldMk cId="0" sldId="263"/>
            <ac:spMk id="4" creationId="{00000000-0000-0000-0000-000000000000}"/>
          </ac:spMkLst>
        </pc:spChg>
        <pc:spChg chg="del">
          <ac:chgData name="Hanh Du Bùi Đình" userId="b17eefd539ec4804" providerId="LiveId" clId="{9E6B1E19-F8A5-4840-A885-698356E5B7A4}" dt="2023-11-15T16:36:22.779" v="1620" actId="478"/>
          <ac:spMkLst>
            <pc:docMk/>
            <pc:sldMk cId="0" sldId="263"/>
            <ac:spMk id="5" creationId="{00000000-0000-0000-0000-000000000000}"/>
          </ac:spMkLst>
        </pc:spChg>
        <pc:spChg chg="del">
          <ac:chgData name="Hanh Du Bùi Đình" userId="b17eefd539ec4804" providerId="LiveId" clId="{9E6B1E19-F8A5-4840-A885-698356E5B7A4}" dt="2023-11-15T16:36:24.212" v="1621" actId="478"/>
          <ac:spMkLst>
            <pc:docMk/>
            <pc:sldMk cId="0" sldId="263"/>
            <ac:spMk id="6" creationId="{00000000-0000-0000-0000-000000000000}"/>
          </ac:spMkLst>
        </pc:spChg>
        <pc:spChg chg="del">
          <ac:chgData name="Hanh Du Bùi Đình" userId="b17eefd539ec4804" providerId="LiveId" clId="{9E6B1E19-F8A5-4840-A885-698356E5B7A4}" dt="2023-11-15T16:36:25.884" v="1622" actId="478"/>
          <ac:spMkLst>
            <pc:docMk/>
            <pc:sldMk cId="0" sldId="263"/>
            <ac:spMk id="7" creationId="{00000000-0000-0000-0000-000000000000}"/>
          </ac:spMkLst>
        </pc:spChg>
        <pc:spChg chg="del">
          <ac:chgData name="Hanh Du Bùi Đình" userId="b17eefd539ec4804" providerId="LiveId" clId="{9E6B1E19-F8A5-4840-A885-698356E5B7A4}" dt="2023-11-15T16:36:27.529" v="1623" actId="478"/>
          <ac:spMkLst>
            <pc:docMk/>
            <pc:sldMk cId="0" sldId="263"/>
            <ac:spMk id="8" creationId="{00000000-0000-0000-0000-000000000000}"/>
          </ac:spMkLst>
        </pc:spChg>
        <pc:picChg chg="add mod">
          <ac:chgData name="Hanh Du Bùi Đình" userId="b17eefd539ec4804" providerId="LiveId" clId="{9E6B1E19-F8A5-4840-A885-698356E5B7A4}" dt="2023-11-15T16:39:51.864" v="1737" actId="1076"/>
          <ac:picMkLst>
            <pc:docMk/>
            <pc:sldMk cId="0" sldId="263"/>
            <ac:picMk id="9" creationId="{1A5F88F3-5475-0BB7-B463-F6B36C5C5215}"/>
          </ac:picMkLst>
        </pc:picChg>
        <pc:picChg chg="add mod">
          <ac:chgData name="Hanh Du Bùi Đình" userId="b17eefd539ec4804" providerId="LiveId" clId="{9E6B1E19-F8A5-4840-A885-698356E5B7A4}" dt="2023-11-15T16:39:49.578" v="1736" actId="1076"/>
          <ac:picMkLst>
            <pc:docMk/>
            <pc:sldMk cId="0" sldId="263"/>
            <ac:picMk id="11" creationId="{EF3D61FA-A5B4-18AE-6DF2-0122D2CE9FEA}"/>
          </ac:picMkLst>
        </pc:picChg>
      </pc:sldChg>
      <pc:sldChg chg="del">
        <pc:chgData name="Hanh Du Bùi Đình" userId="b17eefd539ec4804" providerId="LiveId" clId="{9E6B1E19-F8A5-4840-A885-698356E5B7A4}" dt="2023-11-15T16:58:21.691" v="2055" actId="47"/>
        <pc:sldMkLst>
          <pc:docMk/>
          <pc:sldMk cId="0" sldId="264"/>
        </pc:sldMkLst>
      </pc:sldChg>
      <pc:sldChg chg="modSp del mod ord">
        <pc:chgData name="Hanh Du Bùi Đình" userId="b17eefd539ec4804" providerId="LiveId" clId="{9E6B1E19-F8A5-4840-A885-698356E5B7A4}" dt="2023-11-15T16:04:15.120" v="381" actId="47"/>
        <pc:sldMkLst>
          <pc:docMk/>
          <pc:sldMk cId="0" sldId="265"/>
        </pc:sldMkLst>
        <pc:spChg chg="mod">
          <ac:chgData name="Hanh Du Bùi Đình" userId="b17eefd539ec4804" providerId="LiveId" clId="{9E6B1E19-F8A5-4840-A885-698356E5B7A4}" dt="2023-11-15T15:59:08.950" v="307" actId="14100"/>
          <ac:spMkLst>
            <pc:docMk/>
            <pc:sldMk cId="0" sldId="265"/>
            <ac:spMk id="3" creationId="{00000000-0000-0000-0000-000000000000}"/>
          </ac:spMkLst>
        </pc:spChg>
      </pc:sldChg>
      <pc:sldChg chg="del">
        <pc:chgData name="Hanh Du Bùi Đình" userId="b17eefd539ec4804" providerId="LiveId" clId="{9E6B1E19-F8A5-4840-A885-698356E5B7A4}" dt="2023-11-15T16:57:55.823" v="2041" actId="47"/>
        <pc:sldMkLst>
          <pc:docMk/>
          <pc:sldMk cId="0" sldId="266"/>
        </pc:sldMkLst>
      </pc:sldChg>
      <pc:sldChg chg="del">
        <pc:chgData name="Hanh Du Bùi Đình" userId="b17eefd539ec4804" providerId="LiveId" clId="{9E6B1E19-F8A5-4840-A885-698356E5B7A4}" dt="2023-11-15T16:57:57.288" v="2042" actId="47"/>
        <pc:sldMkLst>
          <pc:docMk/>
          <pc:sldMk cId="0" sldId="267"/>
        </pc:sldMkLst>
      </pc:sldChg>
      <pc:sldChg chg="del">
        <pc:chgData name="Hanh Du Bùi Đình" userId="b17eefd539ec4804" providerId="LiveId" clId="{9E6B1E19-F8A5-4840-A885-698356E5B7A4}" dt="2023-11-15T16:57:59.157" v="2043" actId="47"/>
        <pc:sldMkLst>
          <pc:docMk/>
          <pc:sldMk cId="0" sldId="268"/>
        </pc:sldMkLst>
      </pc:sldChg>
      <pc:sldChg chg="modSp del mod ord">
        <pc:chgData name="Hanh Du Bùi Đình" userId="b17eefd539ec4804" providerId="LiveId" clId="{9E6B1E19-F8A5-4840-A885-698356E5B7A4}" dt="2023-11-15T16:17:29.426" v="952" actId="47"/>
        <pc:sldMkLst>
          <pc:docMk/>
          <pc:sldMk cId="0" sldId="269"/>
        </pc:sldMkLst>
        <pc:spChg chg="mod">
          <ac:chgData name="Hanh Du Bùi Đình" userId="b17eefd539ec4804" providerId="LiveId" clId="{9E6B1E19-F8A5-4840-A885-698356E5B7A4}" dt="2023-11-15T16:12:04.566" v="906" actId="20577"/>
          <ac:spMkLst>
            <pc:docMk/>
            <pc:sldMk cId="0" sldId="269"/>
            <ac:spMk id="3" creationId="{00000000-0000-0000-0000-000000000000}"/>
          </ac:spMkLst>
        </pc:spChg>
      </pc:sldChg>
      <pc:sldChg chg="del">
        <pc:chgData name="Hanh Du Bùi Đình" userId="b17eefd539ec4804" providerId="LiveId" clId="{9E6B1E19-F8A5-4840-A885-698356E5B7A4}" dt="2023-11-15T16:58:00.237" v="2044" actId="47"/>
        <pc:sldMkLst>
          <pc:docMk/>
          <pc:sldMk cId="0" sldId="270"/>
        </pc:sldMkLst>
      </pc:sldChg>
      <pc:sldChg chg="del">
        <pc:chgData name="Hanh Du Bùi Đình" userId="b17eefd539ec4804" providerId="LiveId" clId="{9E6B1E19-F8A5-4840-A885-698356E5B7A4}" dt="2023-11-15T16:58:04.336" v="2045" actId="47"/>
        <pc:sldMkLst>
          <pc:docMk/>
          <pc:sldMk cId="0" sldId="271"/>
        </pc:sldMkLst>
      </pc:sldChg>
      <pc:sldChg chg="addSp delSp modSp mod ord modTransition">
        <pc:chgData name="Hanh Du Bùi Đình" userId="b17eefd539ec4804" providerId="LiveId" clId="{9E6B1E19-F8A5-4840-A885-698356E5B7A4}" dt="2023-11-15T16:59:48.214" v="2078"/>
        <pc:sldMkLst>
          <pc:docMk/>
          <pc:sldMk cId="0" sldId="272"/>
        </pc:sldMkLst>
        <pc:spChg chg="mod">
          <ac:chgData name="Hanh Du Bùi Đình" userId="b17eefd539ec4804" providerId="LiveId" clId="{9E6B1E19-F8A5-4840-A885-698356E5B7A4}" dt="2023-11-15T16:10:01.567" v="864" actId="1076"/>
          <ac:spMkLst>
            <pc:docMk/>
            <pc:sldMk cId="0" sldId="272"/>
            <ac:spMk id="2" creationId="{00000000-0000-0000-0000-000000000000}"/>
          </ac:spMkLst>
        </pc:spChg>
        <pc:spChg chg="del">
          <ac:chgData name="Hanh Du Bùi Đình" userId="b17eefd539ec4804" providerId="LiveId" clId="{9E6B1E19-F8A5-4840-A885-698356E5B7A4}" dt="2023-11-15T16:06:32.986" v="617" actId="478"/>
          <ac:spMkLst>
            <pc:docMk/>
            <pc:sldMk cId="0" sldId="272"/>
            <ac:spMk id="3" creationId="{00000000-0000-0000-0000-000000000000}"/>
          </ac:spMkLst>
        </pc:spChg>
        <pc:spChg chg="del">
          <ac:chgData name="Hanh Du Bùi Đình" userId="b17eefd539ec4804" providerId="LiveId" clId="{9E6B1E19-F8A5-4840-A885-698356E5B7A4}" dt="2023-11-15T16:06:34.278" v="619" actId="478"/>
          <ac:spMkLst>
            <pc:docMk/>
            <pc:sldMk cId="0" sldId="272"/>
            <ac:spMk id="4" creationId="{00000000-0000-0000-0000-000000000000}"/>
          </ac:spMkLst>
        </pc:spChg>
        <pc:spChg chg="del">
          <ac:chgData name="Hanh Du Bùi Đình" userId="b17eefd539ec4804" providerId="LiveId" clId="{9E6B1E19-F8A5-4840-A885-698356E5B7A4}" dt="2023-11-15T16:06:34.924" v="620" actId="478"/>
          <ac:spMkLst>
            <pc:docMk/>
            <pc:sldMk cId="0" sldId="272"/>
            <ac:spMk id="5" creationId="{00000000-0000-0000-0000-000000000000}"/>
          </ac:spMkLst>
        </pc:spChg>
        <pc:spChg chg="del">
          <ac:chgData name="Hanh Du Bùi Đình" userId="b17eefd539ec4804" providerId="LiveId" clId="{9E6B1E19-F8A5-4840-A885-698356E5B7A4}" dt="2023-11-15T16:06:33.668" v="618" actId="478"/>
          <ac:spMkLst>
            <pc:docMk/>
            <pc:sldMk cId="0" sldId="272"/>
            <ac:spMk id="6" creationId="{00000000-0000-0000-0000-000000000000}"/>
          </ac:spMkLst>
        </pc:spChg>
        <pc:spChg chg="mod">
          <ac:chgData name="Hanh Du Bùi Đình" userId="b17eefd539ec4804" providerId="LiveId" clId="{9E6B1E19-F8A5-4840-A885-698356E5B7A4}" dt="2023-11-15T16:09:50.907" v="862" actId="12788"/>
          <ac:spMkLst>
            <pc:docMk/>
            <pc:sldMk cId="0" sldId="272"/>
            <ac:spMk id="7" creationId="{00000000-0000-0000-0000-000000000000}"/>
          </ac:spMkLst>
        </pc:spChg>
        <pc:spChg chg="del">
          <ac:chgData name="Hanh Du Bùi Đình" userId="b17eefd539ec4804" providerId="LiveId" clId="{9E6B1E19-F8A5-4840-A885-698356E5B7A4}" dt="2023-11-15T16:06:28.343" v="614" actId="478"/>
          <ac:spMkLst>
            <pc:docMk/>
            <pc:sldMk cId="0" sldId="272"/>
            <ac:spMk id="8" creationId="{00000000-0000-0000-0000-000000000000}"/>
          </ac:spMkLst>
        </pc:spChg>
        <pc:spChg chg="mod">
          <ac:chgData name="Hanh Du Bùi Đình" userId="b17eefd539ec4804" providerId="LiveId" clId="{9E6B1E19-F8A5-4840-A885-698356E5B7A4}" dt="2023-11-15T16:09:55.606" v="863" actId="465"/>
          <ac:spMkLst>
            <pc:docMk/>
            <pc:sldMk cId="0" sldId="272"/>
            <ac:spMk id="9" creationId="{00000000-0000-0000-0000-000000000000}"/>
          </ac:spMkLst>
        </pc:spChg>
        <pc:spChg chg="del">
          <ac:chgData name="Hanh Du Bùi Đình" userId="b17eefd539ec4804" providerId="LiveId" clId="{9E6B1E19-F8A5-4840-A885-698356E5B7A4}" dt="2023-11-15T16:06:30.336" v="615" actId="478"/>
          <ac:spMkLst>
            <pc:docMk/>
            <pc:sldMk cId="0" sldId="272"/>
            <ac:spMk id="10" creationId="{00000000-0000-0000-0000-000000000000}"/>
          </ac:spMkLst>
        </pc:spChg>
        <pc:spChg chg="mod">
          <ac:chgData name="Hanh Du Bùi Đình" userId="b17eefd539ec4804" providerId="LiveId" clId="{9E6B1E19-F8A5-4840-A885-698356E5B7A4}" dt="2023-11-15T16:09:55.606" v="863" actId="465"/>
          <ac:spMkLst>
            <pc:docMk/>
            <pc:sldMk cId="0" sldId="272"/>
            <ac:spMk id="11" creationId="{00000000-0000-0000-0000-000000000000}"/>
          </ac:spMkLst>
        </pc:spChg>
        <pc:spChg chg="del">
          <ac:chgData name="Hanh Du Bùi Đình" userId="b17eefd539ec4804" providerId="LiveId" clId="{9E6B1E19-F8A5-4840-A885-698356E5B7A4}" dt="2023-11-15T16:06:31.654" v="616" actId="478"/>
          <ac:spMkLst>
            <pc:docMk/>
            <pc:sldMk cId="0" sldId="272"/>
            <ac:spMk id="12" creationId="{00000000-0000-0000-0000-000000000000}"/>
          </ac:spMkLst>
        </pc:spChg>
        <pc:spChg chg="mod">
          <ac:chgData name="Hanh Du Bùi Đình" userId="b17eefd539ec4804" providerId="LiveId" clId="{9E6B1E19-F8A5-4840-A885-698356E5B7A4}" dt="2023-11-15T16:09:55.606" v="863" actId="465"/>
          <ac:spMkLst>
            <pc:docMk/>
            <pc:sldMk cId="0" sldId="272"/>
            <ac:spMk id="13" creationId="{00000000-0000-0000-0000-000000000000}"/>
          </ac:spMkLst>
        </pc:spChg>
        <pc:spChg chg="del">
          <ac:chgData name="Hanh Du Bùi Đình" userId="b17eefd539ec4804" providerId="LiveId" clId="{9E6B1E19-F8A5-4840-A885-698356E5B7A4}" dt="2023-11-15T16:06:36.297" v="621" actId="478"/>
          <ac:spMkLst>
            <pc:docMk/>
            <pc:sldMk cId="0" sldId="272"/>
            <ac:spMk id="14" creationId="{00000000-0000-0000-0000-000000000000}"/>
          </ac:spMkLst>
        </pc:spChg>
        <pc:spChg chg="add mod">
          <ac:chgData name="Hanh Du Bùi Đình" userId="b17eefd539ec4804" providerId="LiveId" clId="{9E6B1E19-F8A5-4840-A885-698356E5B7A4}" dt="2023-11-15T16:09:55.606" v="863" actId="465"/>
          <ac:spMkLst>
            <pc:docMk/>
            <pc:sldMk cId="0" sldId="272"/>
            <ac:spMk id="15" creationId="{6B3A979D-E2EF-781F-94F7-4DF9F8127773}"/>
          </ac:spMkLst>
        </pc:spChg>
        <pc:spChg chg="add mod">
          <ac:chgData name="Hanh Du Bùi Đình" userId="b17eefd539ec4804" providerId="LiveId" clId="{9E6B1E19-F8A5-4840-A885-698356E5B7A4}" dt="2023-11-15T16:09:50.907" v="862" actId="12788"/>
          <ac:spMkLst>
            <pc:docMk/>
            <pc:sldMk cId="0" sldId="272"/>
            <ac:spMk id="16" creationId="{23F71015-B7C6-3485-BCA2-A2C214B5AE36}"/>
          </ac:spMkLst>
        </pc:spChg>
      </pc:sldChg>
      <pc:sldChg chg="del">
        <pc:chgData name="Hanh Du Bùi Đình" userId="b17eefd539ec4804" providerId="LiveId" clId="{9E6B1E19-F8A5-4840-A885-698356E5B7A4}" dt="2023-11-15T16:58:07.568" v="2046" actId="47"/>
        <pc:sldMkLst>
          <pc:docMk/>
          <pc:sldMk cId="0" sldId="273"/>
        </pc:sldMkLst>
      </pc:sldChg>
      <pc:sldChg chg="del">
        <pc:chgData name="Hanh Du Bùi Đình" userId="b17eefd539ec4804" providerId="LiveId" clId="{9E6B1E19-F8A5-4840-A885-698356E5B7A4}" dt="2023-11-15T16:58:09.687" v="2047" actId="47"/>
        <pc:sldMkLst>
          <pc:docMk/>
          <pc:sldMk cId="0" sldId="274"/>
        </pc:sldMkLst>
      </pc:sldChg>
      <pc:sldChg chg="del">
        <pc:chgData name="Hanh Du Bùi Đình" userId="b17eefd539ec4804" providerId="LiveId" clId="{9E6B1E19-F8A5-4840-A885-698356E5B7A4}" dt="2023-11-15T16:58:10.998" v="2048" actId="47"/>
        <pc:sldMkLst>
          <pc:docMk/>
          <pc:sldMk cId="0" sldId="275"/>
        </pc:sldMkLst>
      </pc:sldChg>
      <pc:sldChg chg="del">
        <pc:chgData name="Hanh Du Bùi Đình" userId="b17eefd539ec4804" providerId="LiveId" clId="{9E6B1E19-F8A5-4840-A885-698356E5B7A4}" dt="2023-11-15T16:58:12.759" v="2049" actId="47"/>
        <pc:sldMkLst>
          <pc:docMk/>
          <pc:sldMk cId="0" sldId="276"/>
        </pc:sldMkLst>
      </pc:sldChg>
      <pc:sldChg chg="del">
        <pc:chgData name="Hanh Du Bùi Đình" userId="b17eefd539ec4804" providerId="LiveId" clId="{9E6B1E19-F8A5-4840-A885-698356E5B7A4}" dt="2023-11-15T16:58:13.962" v="2050" actId="47"/>
        <pc:sldMkLst>
          <pc:docMk/>
          <pc:sldMk cId="0" sldId="277"/>
        </pc:sldMkLst>
      </pc:sldChg>
      <pc:sldChg chg="delSp modSp mod ord modTransition">
        <pc:chgData name="Hanh Du Bùi Đình" userId="b17eefd539ec4804" providerId="LiveId" clId="{9E6B1E19-F8A5-4840-A885-698356E5B7A4}" dt="2023-11-15T17:00:14.559" v="2087"/>
        <pc:sldMkLst>
          <pc:docMk/>
          <pc:sldMk cId="0" sldId="278"/>
        </pc:sldMkLst>
        <pc:spChg chg="del">
          <ac:chgData name="Hanh Du Bùi Đình" userId="b17eefd539ec4804" providerId="LiveId" clId="{9E6B1E19-F8A5-4840-A885-698356E5B7A4}" dt="2023-11-15T16:37:19.052" v="1626" actId="478"/>
          <ac:spMkLst>
            <pc:docMk/>
            <pc:sldMk cId="0" sldId="278"/>
            <ac:spMk id="3" creationId="{00000000-0000-0000-0000-000000000000}"/>
          </ac:spMkLst>
        </pc:spChg>
        <pc:spChg chg="mod">
          <ac:chgData name="Hanh Du Bùi Đình" userId="b17eefd539ec4804" providerId="LiveId" clId="{9E6B1E19-F8A5-4840-A885-698356E5B7A4}" dt="2023-11-15T16:37:53.085" v="1714" actId="20577"/>
          <ac:spMkLst>
            <pc:docMk/>
            <pc:sldMk cId="0" sldId="278"/>
            <ac:spMk id="4" creationId="{00000000-0000-0000-0000-000000000000}"/>
          </ac:spMkLst>
        </pc:spChg>
      </pc:sldChg>
      <pc:sldChg chg="del">
        <pc:chgData name="Hanh Du Bùi Đình" userId="b17eefd539ec4804" providerId="LiveId" clId="{9E6B1E19-F8A5-4840-A885-698356E5B7A4}" dt="2023-11-15T16:58:15.126" v="2051" actId="47"/>
        <pc:sldMkLst>
          <pc:docMk/>
          <pc:sldMk cId="0" sldId="279"/>
        </pc:sldMkLst>
      </pc:sldChg>
      <pc:sldChg chg="del">
        <pc:chgData name="Hanh Du Bùi Đình" userId="b17eefd539ec4804" providerId="LiveId" clId="{9E6B1E19-F8A5-4840-A885-698356E5B7A4}" dt="2023-11-15T16:58:16.934" v="2052" actId="47"/>
        <pc:sldMkLst>
          <pc:docMk/>
          <pc:sldMk cId="0" sldId="280"/>
        </pc:sldMkLst>
      </pc:sldChg>
      <pc:sldChg chg="del">
        <pc:chgData name="Hanh Du Bùi Đình" userId="b17eefd539ec4804" providerId="LiveId" clId="{9E6B1E19-F8A5-4840-A885-698356E5B7A4}" dt="2023-11-15T16:58:18.124" v="2053" actId="47"/>
        <pc:sldMkLst>
          <pc:docMk/>
          <pc:sldMk cId="0" sldId="281"/>
        </pc:sldMkLst>
      </pc:sldChg>
      <pc:sldChg chg="del">
        <pc:chgData name="Hanh Du Bùi Đình" userId="b17eefd539ec4804" providerId="LiveId" clId="{9E6B1E19-F8A5-4840-A885-698356E5B7A4}" dt="2023-11-15T16:58:19.401" v="2054" actId="47"/>
        <pc:sldMkLst>
          <pc:docMk/>
          <pc:sldMk cId="0" sldId="282"/>
        </pc:sldMkLst>
      </pc:sldChg>
      <pc:sldChg chg="del ord">
        <pc:chgData name="Hanh Du Bùi Đình" userId="b17eefd539ec4804" providerId="LiveId" clId="{9E6B1E19-F8A5-4840-A885-698356E5B7A4}" dt="2023-11-15T16:59:16.590" v="2071" actId="47"/>
        <pc:sldMkLst>
          <pc:docMk/>
          <pc:sldMk cId="0" sldId="283"/>
        </pc:sldMkLst>
      </pc:sldChg>
      <pc:sldChg chg="del">
        <pc:chgData name="Hanh Du Bùi Đình" userId="b17eefd539ec4804" providerId="LiveId" clId="{9E6B1E19-F8A5-4840-A885-698356E5B7A4}" dt="2023-11-15T16:58:23.395" v="2056" actId="47"/>
        <pc:sldMkLst>
          <pc:docMk/>
          <pc:sldMk cId="0" sldId="284"/>
        </pc:sldMkLst>
      </pc:sldChg>
      <pc:sldChg chg="del">
        <pc:chgData name="Hanh Du Bùi Đình" userId="b17eefd539ec4804" providerId="LiveId" clId="{9E6B1E19-F8A5-4840-A885-698356E5B7A4}" dt="2023-11-15T16:58:25.245" v="2057" actId="47"/>
        <pc:sldMkLst>
          <pc:docMk/>
          <pc:sldMk cId="0" sldId="285"/>
        </pc:sldMkLst>
      </pc:sldChg>
      <pc:sldChg chg="modSp add del mod">
        <pc:chgData name="Hanh Du Bùi Đình" userId="b17eefd539ec4804" providerId="LiveId" clId="{9E6B1E19-F8A5-4840-A885-698356E5B7A4}" dt="2023-11-15T16:03:46.388" v="375" actId="47"/>
        <pc:sldMkLst>
          <pc:docMk/>
          <pc:sldMk cId="2845984238" sldId="286"/>
        </pc:sldMkLst>
        <pc:spChg chg="mod">
          <ac:chgData name="Hanh Du Bùi Đình" userId="b17eefd539ec4804" providerId="LiveId" clId="{9E6B1E19-F8A5-4840-A885-698356E5B7A4}" dt="2023-11-15T16:02:27.919" v="366"/>
          <ac:spMkLst>
            <pc:docMk/>
            <pc:sldMk cId="2845984238" sldId="286"/>
            <ac:spMk id="5" creationId="{00000000-0000-0000-0000-000000000000}"/>
          </ac:spMkLst>
        </pc:spChg>
      </pc:sldChg>
      <pc:sldChg chg="addSp delSp modSp add mod modTransition">
        <pc:chgData name="Hanh Du Bùi Đình" userId="b17eefd539ec4804" providerId="LiveId" clId="{9E6B1E19-F8A5-4840-A885-698356E5B7A4}" dt="2023-11-15T16:59:51.262" v="2079"/>
        <pc:sldMkLst>
          <pc:docMk/>
          <pc:sldMk cId="3692039497" sldId="286"/>
        </pc:sldMkLst>
        <pc:spChg chg="add del">
          <ac:chgData name="Hanh Du Bùi Đình" userId="b17eefd539ec4804" providerId="LiveId" clId="{9E6B1E19-F8A5-4840-A885-698356E5B7A4}" dt="2023-11-15T16:13:49.716" v="924" actId="478"/>
          <ac:spMkLst>
            <pc:docMk/>
            <pc:sldMk cId="3692039497" sldId="286"/>
            <ac:spMk id="2" creationId="{00000000-0000-0000-0000-000000000000}"/>
          </ac:spMkLst>
        </pc:spChg>
        <pc:spChg chg="mod">
          <ac:chgData name="Hanh Du Bùi Đình" userId="b17eefd539ec4804" providerId="LiveId" clId="{9E6B1E19-F8A5-4840-A885-698356E5B7A4}" dt="2023-11-15T16:17:57.699" v="975" actId="20577"/>
          <ac:spMkLst>
            <pc:docMk/>
            <pc:sldMk cId="3692039497" sldId="286"/>
            <ac:spMk id="3" creationId="{00000000-0000-0000-0000-000000000000}"/>
          </ac:spMkLst>
        </pc:spChg>
        <pc:spChg chg="mod">
          <ac:chgData name="Hanh Du Bùi Đình" userId="b17eefd539ec4804" providerId="LiveId" clId="{9E6B1E19-F8A5-4840-A885-698356E5B7A4}" dt="2023-11-15T16:14:10.700" v="932" actId="14100"/>
          <ac:spMkLst>
            <pc:docMk/>
            <pc:sldMk cId="3692039497" sldId="286"/>
            <ac:spMk id="4" creationId="{00000000-0000-0000-0000-000000000000}"/>
          </ac:spMkLst>
        </pc:spChg>
        <pc:spChg chg="del">
          <ac:chgData name="Hanh Du Bùi Đình" userId="b17eefd539ec4804" providerId="LiveId" clId="{9E6B1E19-F8A5-4840-A885-698356E5B7A4}" dt="2023-11-15T16:13:46.181" v="922" actId="478"/>
          <ac:spMkLst>
            <pc:docMk/>
            <pc:sldMk cId="3692039497" sldId="286"/>
            <ac:spMk id="5" creationId="{00000000-0000-0000-0000-000000000000}"/>
          </ac:spMkLst>
        </pc:spChg>
        <pc:spChg chg="del">
          <ac:chgData name="Hanh Du Bùi Đình" userId="b17eefd539ec4804" providerId="LiveId" clId="{9E6B1E19-F8A5-4840-A885-698356E5B7A4}" dt="2023-11-15T16:13:51.786" v="925" actId="478"/>
          <ac:spMkLst>
            <pc:docMk/>
            <pc:sldMk cId="3692039497" sldId="286"/>
            <ac:spMk id="6" creationId="{00000000-0000-0000-0000-000000000000}"/>
          </ac:spMkLst>
        </pc:spChg>
        <pc:spChg chg="del">
          <ac:chgData name="Hanh Du Bùi Đình" userId="b17eefd539ec4804" providerId="LiveId" clId="{9E6B1E19-F8A5-4840-A885-698356E5B7A4}" dt="2023-11-15T16:13:53.087" v="926" actId="478"/>
          <ac:spMkLst>
            <pc:docMk/>
            <pc:sldMk cId="3692039497" sldId="286"/>
            <ac:spMk id="7" creationId="{00000000-0000-0000-0000-000000000000}"/>
          </ac:spMkLst>
        </pc:spChg>
        <pc:spChg chg="del">
          <ac:chgData name="Hanh Du Bùi Đình" userId="b17eefd539ec4804" providerId="LiveId" clId="{9E6B1E19-F8A5-4840-A885-698356E5B7A4}" dt="2023-11-15T16:14:13.026" v="933" actId="478"/>
          <ac:spMkLst>
            <pc:docMk/>
            <pc:sldMk cId="3692039497" sldId="286"/>
            <ac:spMk id="8" creationId="{00000000-0000-0000-0000-000000000000}"/>
          </ac:spMkLst>
        </pc:spChg>
        <pc:spChg chg="mod">
          <ac:chgData name="Hanh Du Bùi Đình" userId="b17eefd539ec4804" providerId="LiveId" clId="{9E6B1E19-F8A5-4840-A885-698356E5B7A4}" dt="2023-11-15T16:15:24.539" v="943" actId="21"/>
          <ac:spMkLst>
            <pc:docMk/>
            <pc:sldMk cId="3692039497" sldId="286"/>
            <ac:spMk id="9" creationId="{00000000-0000-0000-0000-000000000000}"/>
          </ac:spMkLst>
        </pc:spChg>
        <pc:spChg chg="mod">
          <ac:chgData name="Hanh Du Bùi Đình" userId="b17eefd539ec4804" providerId="LiveId" clId="{9E6B1E19-F8A5-4840-A885-698356E5B7A4}" dt="2023-11-15T16:13:56.133" v="928" actId="1076"/>
          <ac:spMkLst>
            <pc:docMk/>
            <pc:sldMk cId="3692039497" sldId="286"/>
            <ac:spMk id="10" creationId="{00000000-0000-0000-0000-000000000000}"/>
          </ac:spMkLst>
        </pc:spChg>
        <pc:spChg chg="del">
          <ac:chgData name="Hanh Du Bùi Đình" userId="b17eefd539ec4804" providerId="LiveId" clId="{9E6B1E19-F8A5-4840-A885-698356E5B7A4}" dt="2023-11-15T16:13:53.895" v="927" actId="478"/>
          <ac:spMkLst>
            <pc:docMk/>
            <pc:sldMk cId="3692039497" sldId="286"/>
            <ac:spMk id="11" creationId="{00000000-0000-0000-0000-000000000000}"/>
          </ac:spMkLst>
        </pc:spChg>
        <pc:spChg chg="del">
          <ac:chgData name="Hanh Du Bùi Đình" userId="b17eefd539ec4804" providerId="LiveId" clId="{9E6B1E19-F8A5-4840-A885-698356E5B7A4}" dt="2023-11-15T16:14:14.670" v="934" actId="478"/>
          <ac:spMkLst>
            <pc:docMk/>
            <pc:sldMk cId="3692039497" sldId="286"/>
            <ac:spMk id="12" creationId="{00000000-0000-0000-0000-000000000000}"/>
          </ac:spMkLst>
        </pc:spChg>
      </pc:sldChg>
      <pc:sldChg chg="add del setBg">
        <pc:chgData name="Hanh Du Bùi Đình" userId="b17eefd539ec4804" providerId="LiveId" clId="{9E6B1E19-F8A5-4840-A885-698356E5B7A4}" dt="2023-11-15T16:02:39.850" v="368" actId="47"/>
        <pc:sldMkLst>
          <pc:docMk/>
          <pc:sldMk cId="2467733078" sldId="287"/>
        </pc:sldMkLst>
      </pc:sldChg>
      <pc:sldChg chg="addSp delSp modSp add mod modTransition">
        <pc:chgData name="Hanh Du Bùi Đình" userId="b17eefd539ec4804" providerId="LiveId" clId="{9E6B1E19-F8A5-4840-A885-698356E5B7A4}" dt="2023-11-15T16:59:56.986" v="2080"/>
        <pc:sldMkLst>
          <pc:docMk/>
          <pc:sldMk cId="3768977220" sldId="287"/>
        </pc:sldMkLst>
        <pc:spChg chg="del">
          <ac:chgData name="Hanh Du Bùi Đình" userId="b17eefd539ec4804" providerId="LiveId" clId="{9E6B1E19-F8A5-4840-A885-698356E5B7A4}" dt="2023-11-15T16:18:05.873" v="976" actId="478"/>
          <ac:spMkLst>
            <pc:docMk/>
            <pc:sldMk cId="3768977220" sldId="287"/>
            <ac:spMk id="3" creationId="{00000000-0000-0000-0000-000000000000}"/>
          </ac:spMkLst>
        </pc:spChg>
        <pc:spChg chg="add mod">
          <ac:chgData name="Hanh Du Bùi Đình" userId="b17eefd539ec4804" providerId="LiveId" clId="{9E6B1E19-F8A5-4840-A885-698356E5B7A4}" dt="2023-11-15T16:18:06.268" v="977"/>
          <ac:spMkLst>
            <pc:docMk/>
            <pc:sldMk cId="3768977220" sldId="287"/>
            <ac:spMk id="5" creationId="{43665485-2826-04CA-AF1C-7F91041A7EA2}"/>
          </ac:spMkLst>
        </pc:spChg>
        <pc:spChg chg="mod">
          <ac:chgData name="Hanh Du Bùi Đình" userId="b17eefd539ec4804" providerId="LiveId" clId="{9E6B1E19-F8A5-4840-A885-698356E5B7A4}" dt="2023-11-15T16:15:58.287" v="946" actId="21"/>
          <ac:spMkLst>
            <pc:docMk/>
            <pc:sldMk cId="3768977220" sldId="287"/>
            <ac:spMk id="9" creationId="{00000000-0000-0000-0000-000000000000}"/>
          </ac:spMkLst>
        </pc:spChg>
      </pc:sldChg>
      <pc:sldChg chg="add del ord">
        <pc:chgData name="Hanh Du Bùi Đình" userId="b17eefd539ec4804" providerId="LiveId" clId="{9E6B1E19-F8A5-4840-A885-698356E5B7A4}" dt="2023-11-15T16:03:48.296" v="377" actId="47"/>
        <pc:sldMkLst>
          <pc:docMk/>
          <pc:sldMk cId="4043519925" sldId="287"/>
        </pc:sldMkLst>
      </pc:sldChg>
      <pc:sldChg chg="add del">
        <pc:chgData name="Hanh Du Bùi Đình" userId="b17eefd539ec4804" providerId="LiveId" clId="{9E6B1E19-F8A5-4840-A885-698356E5B7A4}" dt="2023-11-15T16:03:49.354" v="378" actId="47"/>
        <pc:sldMkLst>
          <pc:docMk/>
          <pc:sldMk cId="3061471268" sldId="288"/>
        </pc:sldMkLst>
      </pc:sldChg>
      <pc:sldChg chg="addSp delSp modSp add mod modTransition">
        <pc:chgData name="Hanh Du Bùi Đình" userId="b17eefd539ec4804" providerId="LiveId" clId="{9E6B1E19-F8A5-4840-A885-698356E5B7A4}" dt="2023-11-15T16:59:59.043" v="2081"/>
        <pc:sldMkLst>
          <pc:docMk/>
          <pc:sldMk cId="4184059315" sldId="288"/>
        </pc:sldMkLst>
        <pc:spChg chg="del">
          <ac:chgData name="Hanh Du Bùi Đình" userId="b17eefd539ec4804" providerId="LiveId" clId="{9E6B1E19-F8A5-4840-A885-698356E5B7A4}" dt="2023-11-15T16:18:11.604" v="978" actId="478"/>
          <ac:spMkLst>
            <pc:docMk/>
            <pc:sldMk cId="4184059315" sldId="288"/>
            <ac:spMk id="3" creationId="{00000000-0000-0000-0000-000000000000}"/>
          </ac:spMkLst>
        </pc:spChg>
        <pc:spChg chg="add mod">
          <ac:chgData name="Hanh Du Bùi Đình" userId="b17eefd539ec4804" providerId="LiveId" clId="{9E6B1E19-F8A5-4840-A885-698356E5B7A4}" dt="2023-11-15T16:18:12.812" v="979"/>
          <ac:spMkLst>
            <pc:docMk/>
            <pc:sldMk cId="4184059315" sldId="288"/>
            <ac:spMk id="5" creationId="{1D71ADF2-E4B5-011A-002C-4BE91E0D5063}"/>
          </ac:spMkLst>
        </pc:spChg>
        <pc:spChg chg="mod">
          <ac:chgData name="Hanh Du Bùi Đình" userId="b17eefd539ec4804" providerId="LiveId" clId="{9E6B1E19-F8A5-4840-A885-698356E5B7A4}" dt="2023-11-15T16:16:15.237" v="949" actId="21"/>
          <ac:spMkLst>
            <pc:docMk/>
            <pc:sldMk cId="4184059315" sldId="288"/>
            <ac:spMk id="9" creationId="{00000000-0000-0000-0000-000000000000}"/>
          </ac:spMkLst>
        </pc:spChg>
      </pc:sldChg>
      <pc:sldChg chg="addSp delSp modSp add mod modTransition">
        <pc:chgData name="Hanh Du Bùi Đình" userId="b17eefd539ec4804" providerId="LiveId" clId="{9E6B1E19-F8A5-4840-A885-698356E5B7A4}" dt="2023-11-15T17:00:00.969" v="2082"/>
        <pc:sldMkLst>
          <pc:docMk/>
          <pc:sldMk cId="1874222396" sldId="289"/>
        </pc:sldMkLst>
        <pc:spChg chg="del">
          <ac:chgData name="Hanh Du Bùi Đình" userId="b17eefd539ec4804" providerId="LiveId" clId="{9E6B1E19-F8A5-4840-A885-698356E5B7A4}" dt="2023-11-15T16:18:16.337" v="980" actId="478"/>
          <ac:spMkLst>
            <pc:docMk/>
            <pc:sldMk cId="1874222396" sldId="289"/>
            <ac:spMk id="3" creationId="{00000000-0000-0000-0000-000000000000}"/>
          </ac:spMkLst>
        </pc:spChg>
        <pc:spChg chg="add mod">
          <ac:chgData name="Hanh Du Bùi Đình" userId="b17eefd539ec4804" providerId="LiveId" clId="{9E6B1E19-F8A5-4840-A885-698356E5B7A4}" dt="2023-11-15T16:18:16.917" v="981"/>
          <ac:spMkLst>
            <pc:docMk/>
            <pc:sldMk cId="1874222396" sldId="289"/>
            <ac:spMk id="5" creationId="{A843F719-1D66-DE1B-8170-B09618E9B91B}"/>
          </ac:spMkLst>
        </pc:spChg>
        <pc:spChg chg="mod">
          <ac:chgData name="Hanh Du Bùi Đình" userId="b17eefd539ec4804" providerId="LiveId" clId="{9E6B1E19-F8A5-4840-A885-698356E5B7A4}" dt="2023-11-15T16:16:21.812" v="951"/>
          <ac:spMkLst>
            <pc:docMk/>
            <pc:sldMk cId="1874222396" sldId="289"/>
            <ac:spMk id="9" creationId="{00000000-0000-0000-0000-000000000000}"/>
          </ac:spMkLst>
        </pc:spChg>
      </pc:sldChg>
      <pc:sldChg chg="add del">
        <pc:chgData name="Hanh Du Bùi Đình" userId="b17eefd539ec4804" providerId="LiveId" clId="{9E6B1E19-F8A5-4840-A885-698356E5B7A4}" dt="2023-11-15T16:03:50.180" v="379" actId="47"/>
        <pc:sldMkLst>
          <pc:docMk/>
          <pc:sldMk cId="1983710920" sldId="289"/>
        </pc:sldMkLst>
      </pc:sldChg>
      <pc:sldChg chg="addSp delSp modSp add mod modTransition">
        <pc:chgData name="Hanh Du Bùi Đình" userId="b17eefd539ec4804" providerId="LiveId" clId="{9E6B1E19-F8A5-4840-A885-698356E5B7A4}" dt="2023-11-15T17:00:05.742" v="2084"/>
        <pc:sldMkLst>
          <pc:docMk/>
          <pc:sldMk cId="2298207160" sldId="290"/>
        </pc:sldMkLst>
        <pc:spChg chg="mod">
          <ac:chgData name="Hanh Du Bùi Đình" userId="b17eefd539ec4804" providerId="LiveId" clId="{9E6B1E19-F8A5-4840-A885-698356E5B7A4}" dt="2023-11-15T16:27:36.106" v="1288" actId="14100"/>
          <ac:spMkLst>
            <pc:docMk/>
            <pc:sldMk cId="2298207160" sldId="290"/>
            <ac:spMk id="2" creationId="{00000000-0000-0000-0000-000000000000}"/>
          </ac:spMkLst>
        </pc:spChg>
        <pc:spChg chg="mod">
          <ac:chgData name="Hanh Du Bùi Đình" userId="b17eefd539ec4804" providerId="LiveId" clId="{9E6B1E19-F8A5-4840-A885-698356E5B7A4}" dt="2023-11-15T16:27:01.730" v="1285" actId="20577"/>
          <ac:spMkLst>
            <pc:docMk/>
            <pc:sldMk cId="2298207160" sldId="290"/>
            <ac:spMk id="26" creationId="{00000000-0000-0000-0000-000000000000}"/>
          </ac:spMkLst>
        </pc:spChg>
        <pc:spChg chg="del">
          <ac:chgData name="Hanh Du Bùi Đình" userId="b17eefd539ec4804" providerId="LiveId" clId="{9E6B1E19-F8A5-4840-A885-698356E5B7A4}" dt="2023-11-15T16:28:27.592" v="1300" actId="478"/>
          <ac:spMkLst>
            <pc:docMk/>
            <pc:sldMk cId="2298207160" sldId="290"/>
            <ac:spMk id="28" creationId="{A6E5197A-CD1A-958A-D865-E23FE19FA692}"/>
          </ac:spMkLst>
        </pc:spChg>
        <pc:picChg chg="add mod">
          <ac:chgData name="Hanh Du Bùi Đình" userId="b17eefd539ec4804" providerId="LiveId" clId="{9E6B1E19-F8A5-4840-A885-698356E5B7A4}" dt="2023-11-15T16:28:39.842" v="1305" actId="1076"/>
          <ac:picMkLst>
            <pc:docMk/>
            <pc:sldMk cId="2298207160" sldId="290"/>
            <ac:picMk id="4" creationId="{26D14F9B-C117-C429-B26F-FA037C15DF24}"/>
          </ac:picMkLst>
        </pc:picChg>
        <pc:picChg chg="del">
          <ac:chgData name="Hanh Du Bùi Đình" userId="b17eefd539ec4804" providerId="LiveId" clId="{9E6B1E19-F8A5-4840-A885-698356E5B7A4}" dt="2023-11-15T16:28:30.828" v="1302" actId="478"/>
          <ac:picMkLst>
            <pc:docMk/>
            <pc:sldMk cId="2298207160" sldId="290"/>
            <ac:picMk id="32" creationId="{57C51B90-6566-0BF6-1C73-B4755200707D}"/>
          </ac:picMkLst>
        </pc:picChg>
      </pc:sldChg>
      <pc:sldChg chg="add del">
        <pc:chgData name="Hanh Du Bùi Đình" userId="b17eefd539ec4804" providerId="LiveId" clId="{9E6B1E19-F8A5-4840-A885-698356E5B7A4}" dt="2023-11-15T16:03:51.470" v="380" actId="47"/>
        <pc:sldMkLst>
          <pc:docMk/>
          <pc:sldMk cId="2501722588" sldId="290"/>
        </pc:sldMkLst>
      </pc:sldChg>
      <pc:sldChg chg="addSp delSp modSp add mod modTransition">
        <pc:chgData name="Hanh Du Bùi Đình" userId="b17eefd539ec4804" providerId="LiveId" clId="{9E6B1E19-F8A5-4840-A885-698356E5B7A4}" dt="2023-11-15T17:00:08.558" v="2085"/>
        <pc:sldMkLst>
          <pc:docMk/>
          <pc:sldMk cId="755247372" sldId="291"/>
        </pc:sldMkLst>
        <pc:spChg chg="mod">
          <ac:chgData name="Hanh Du Bùi Đình" userId="b17eefd539ec4804" providerId="LiveId" clId="{9E6B1E19-F8A5-4840-A885-698356E5B7A4}" dt="2023-11-15T16:29:55.352" v="1371" actId="20577"/>
          <ac:spMkLst>
            <pc:docMk/>
            <pc:sldMk cId="755247372" sldId="291"/>
            <ac:spMk id="26" creationId="{00000000-0000-0000-0000-000000000000}"/>
          </ac:spMkLst>
        </pc:spChg>
        <pc:picChg chg="del">
          <ac:chgData name="Hanh Du Bùi Đình" userId="b17eefd539ec4804" providerId="LiveId" clId="{9E6B1E19-F8A5-4840-A885-698356E5B7A4}" dt="2023-11-15T16:29:25.898" v="1307" actId="478"/>
          <ac:picMkLst>
            <pc:docMk/>
            <pc:sldMk cId="755247372" sldId="291"/>
            <ac:picMk id="4" creationId="{26D14F9B-C117-C429-B26F-FA037C15DF24}"/>
          </ac:picMkLst>
        </pc:picChg>
        <pc:picChg chg="add mod">
          <ac:chgData name="Hanh Du Bùi Đình" userId="b17eefd539ec4804" providerId="LiveId" clId="{9E6B1E19-F8A5-4840-A885-698356E5B7A4}" dt="2023-11-15T16:29:32.481" v="1310" actId="14100"/>
          <ac:picMkLst>
            <pc:docMk/>
            <pc:sldMk cId="755247372" sldId="291"/>
            <ac:picMk id="5" creationId="{14D4F6DC-750F-A02D-995A-F4EE4EC380DA}"/>
          </ac:picMkLst>
        </pc:picChg>
      </pc:sldChg>
      <pc:sldChg chg="addSp delSp modSp add mod modTransition">
        <pc:chgData name="Hanh Du Bùi Đình" userId="b17eefd539ec4804" providerId="LiveId" clId="{9E6B1E19-F8A5-4840-A885-698356E5B7A4}" dt="2023-11-15T17:00:11.307" v="2086"/>
        <pc:sldMkLst>
          <pc:docMk/>
          <pc:sldMk cId="4282387876" sldId="292"/>
        </pc:sldMkLst>
        <pc:spChg chg="mod">
          <ac:chgData name="Hanh Du Bùi Đình" userId="b17eefd539ec4804" providerId="LiveId" clId="{9E6B1E19-F8A5-4840-A885-698356E5B7A4}" dt="2023-11-15T16:33:06.645" v="1495" actId="14100"/>
          <ac:spMkLst>
            <pc:docMk/>
            <pc:sldMk cId="4282387876" sldId="292"/>
            <ac:spMk id="2" creationId="{00000000-0000-0000-0000-000000000000}"/>
          </ac:spMkLst>
        </pc:spChg>
        <pc:spChg chg="mod">
          <ac:chgData name="Hanh Du Bùi Đình" userId="b17eefd539ec4804" providerId="LiveId" clId="{9E6B1E19-F8A5-4840-A885-698356E5B7A4}" dt="2023-11-15T16:33:12.508" v="1514" actId="1035"/>
          <ac:spMkLst>
            <pc:docMk/>
            <pc:sldMk cId="4282387876" sldId="292"/>
            <ac:spMk id="26" creationId="{00000000-0000-0000-0000-000000000000}"/>
          </ac:spMkLst>
        </pc:spChg>
        <pc:spChg chg="mod">
          <ac:chgData name="Hanh Du Bùi Đình" userId="b17eefd539ec4804" providerId="LiveId" clId="{9E6B1E19-F8A5-4840-A885-698356E5B7A4}" dt="2023-11-15T16:33:10.192" v="1505" actId="1035"/>
          <ac:spMkLst>
            <pc:docMk/>
            <pc:sldMk cId="4282387876" sldId="292"/>
            <ac:spMk id="27" creationId="{00000000-0000-0000-0000-000000000000}"/>
          </ac:spMkLst>
        </pc:spChg>
        <pc:picChg chg="add mod">
          <ac:chgData name="Hanh Du Bùi Đình" userId="b17eefd539ec4804" providerId="LiveId" clId="{9E6B1E19-F8A5-4840-A885-698356E5B7A4}" dt="2023-11-15T16:33:19.798" v="1517" actId="1076"/>
          <ac:picMkLst>
            <pc:docMk/>
            <pc:sldMk cId="4282387876" sldId="292"/>
            <ac:picMk id="4" creationId="{B5DA4135-2224-5AAA-1FB8-D1243C9C160F}"/>
          </ac:picMkLst>
        </pc:picChg>
        <pc:picChg chg="del">
          <ac:chgData name="Hanh Du Bùi Đình" userId="b17eefd539ec4804" providerId="LiveId" clId="{9E6B1E19-F8A5-4840-A885-698356E5B7A4}" dt="2023-11-15T16:31:35.415" v="1455" actId="478"/>
          <ac:picMkLst>
            <pc:docMk/>
            <pc:sldMk cId="4282387876" sldId="292"/>
            <ac:picMk id="5" creationId="{14D4F6DC-750F-A02D-995A-F4EE4EC380DA}"/>
          </ac:picMkLst>
        </pc:picChg>
      </pc:sldChg>
      <pc:sldChg chg="addSp delSp modSp add mod modTransition">
        <pc:chgData name="Hanh Du Bùi Đình" userId="b17eefd539ec4804" providerId="LiveId" clId="{9E6B1E19-F8A5-4840-A885-698356E5B7A4}" dt="2023-11-15T17:10:03.830" v="2290"/>
        <pc:sldMkLst>
          <pc:docMk/>
          <pc:sldMk cId="1536607786" sldId="293"/>
        </pc:sldMkLst>
        <pc:spChg chg="mod">
          <ac:chgData name="Hanh Du Bùi Đình" userId="b17eefd539ec4804" providerId="LiveId" clId="{9E6B1E19-F8A5-4840-A885-698356E5B7A4}" dt="2023-11-15T16:34:31.595" v="1610" actId="12788"/>
          <ac:spMkLst>
            <pc:docMk/>
            <pc:sldMk cId="1536607786" sldId="293"/>
            <ac:spMk id="26" creationId="{00000000-0000-0000-0000-000000000000}"/>
          </ac:spMkLst>
        </pc:spChg>
        <pc:picChg chg="del">
          <ac:chgData name="Hanh Du Bùi Đình" userId="b17eefd539ec4804" providerId="LiveId" clId="{9E6B1E19-F8A5-4840-A885-698356E5B7A4}" dt="2023-11-15T16:34:34.072" v="1611" actId="478"/>
          <ac:picMkLst>
            <pc:docMk/>
            <pc:sldMk cId="1536607786" sldId="293"/>
            <ac:picMk id="4" creationId="{B5DA4135-2224-5AAA-1FB8-D1243C9C160F}"/>
          </ac:picMkLst>
        </pc:picChg>
        <pc:picChg chg="add mod">
          <ac:chgData name="Hanh Du Bùi Đình" userId="b17eefd539ec4804" providerId="LiveId" clId="{9E6B1E19-F8A5-4840-A885-698356E5B7A4}" dt="2023-11-15T16:35:05.489" v="1617" actId="1076"/>
          <ac:picMkLst>
            <pc:docMk/>
            <pc:sldMk cId="1536607786" sldId="293"/>
            <ac:picMk id="5" creationId="{0E93CD78-3ED4-CE19-79DE-9B980AF2EF08}"/>
          </ac:picMkLst>
        </pc:picChg>
      </pc:sldChg>
      <pc:sldChg chg="addSp delSp modSp add mod modTransition setBg">
        <pc:chgData name="Hanh Du Bùi Đình" userId="b17eefd539ec4804" providerId="LiveId" clId="{9E6B1E19-F8A5-4840-A885-698356E5B7A4}" dt="2023-11-15T17:00:19.765" v="2089"/>
        <pc:sldMkLst>
          <pc:docMk/>
          <pc:sldMk cId="1592960863" sldId="294"/>
        </pc:sldMkLst>
        <pc:spChg chg="mod">
          <ac:chgData name="Hanh Du Bùi Đình" userId="b17eefd539ec4804" providerId="LiveId" clId="{9E6B1E19-F8A5-4840-A885-698356E5B7A4}" dt="2023-11-15T16:40:39.352" v="1747" actId="26606"/>
          <ac:spMkLst>
            <pc:docMk/>
            <pc:sldMk cId="1592960863" sldId="294"/>
            <ac:spMk id="4" creationId="{00000000-0000-0000-0000-000000000000}"/>
          </ac:spMkLst>
        </pc:spChg>
        <pc:spChg chg="add">
          <ac:chgData name="Hanh Du Bùi Đình" userId="b17eefd539ec4804" providerId="LiveId" clId="{9E6B1E19-F8A5-4840-A885-698356E5B7A4}" dt="2023-11-15T16:40:39.352" v="1747" actId="26606"/>
          <ac:spMkLst>
            <pc:docMk/>
            <pc:sldMk cId="1592960863" sldId="294"/>
            <ac:spMk id="8" creationId="{99ED5833-B85B-4103-8A3B-CAB0308E6C15}"/>
          </ac:spMkLst>
        </pc:spChg>
        <pc:picChg chg="add mod ord">
          <ac:chgData name="Hanh Du Bùi Đình" userId="b17eefd539ec4804" providerId="LiveId" clId="{9E6B1E19-F8A5-4840-A885-698356E5B7A4}" dt="2023-11-15T16:41:02.815" v="1762" actId="1038"/>
          <ac:picMkLst>
            <pc:docMk/>
            <pc:sldMk cId="1592960863" sldId="294"/>
            <ac:picMk id="3" creationId="{54C67D93-9B46-C9AF-49AB-14A289E7A624}"/>
          </ac:picMkLst>
        </pc:picChg>
        <pc:picChg chg="add mod">
          <ac:chgData name="Hanh Du Bùi Đình" userId="b17eefd539ec4804" providerId="LiveId" clId="{9E6B1E19-F8A5-4840-A885-698356E5B7A4}" dt="2023-11-15T16:41:02.815" v="1762" actId="1038"/>
          <ac:picMkLst>
            <pc:docMk/>
            <pc:sldMk cId="1592960863" sldId="294"/>
            <ac:picMk id="6" creationId="{8E592258-CEEC-505F-C99D-A09CE2C87FCB}"/>
          </ac:picMkLst>
        </pc:picChg>
        <pc:picChg chg="del">
          <ac:chgData name="Hanh Du Bùi Đình" userId="b17eefd539ec4804" providerId="LiveId" clId="{9E6B1E19-F8A5-4840-A885-698356E5B7A4}" dt="2023-11-15T16:40:15.516" v="1741" actId="478"/>
          <ac:picMkLst>
            <pc:docMk/>
            <pc:sldMk cId="1592960863" sldId="294"/>
            <ac:picMk id="9" creationId="{1A5F88F3-5475-0BB7-B463-F6B36C5C5215}"/>
          </ac:picMkLst>
        </pc:picChg>
        <pc:picChg chg="del">
          <ac:chgData name="Hanh Du Bùi Đình" userId="b17eefd539ec4804" providerId="LiveId" clId="{9E6B1E19-F8A5-4840-A885-698356E5B7A4}" dt="2023-11-15T16:40:14.692" v="1740" actId="478"/>
          <ac:picMkLst>
            <pc:docMk/>
            <pc:sldMk cId="1592960863" sldId="294"/>
            <ac:picMk id="11" creationId="{EF3D61FA-A5B4-18AE-6DF2-0122D2CE9FEA}"/>
          </ac:picMkLst>
        </pc:picChg>
      </pc:sldChg>
      <pc:sldChg chg="addSp delSp modSp add mod modTransition">
        <pc:chgData name="Hanh Du Bùi Đình" userId="b17eefd539ec4804" providerId="LiveId" clId="{9E6B1E19-F8A5-4840-A885-698356E5B7A4}" dt="2023-11-15T17:00:23.143" v="2090"/>
        <pc:sldMkLst>
          <pc:docMk/>
          <pc:sldMk cId="440927815" sldId="295"/>
        </pc:sldMkLst>
        <pc:spChg chg="mod">
          <ac:chgData name="Hanh Du Bùi Đình" userId="b17eefd539ec4804" providerId="LiveId" clId="{9E6B1E19-F8A5-4840-A885-698356E5B7A4}" dt="2023-11-15T16:41:35.088" v="1778" actId="20577"/>
          <ac:spMkLst>
            <pc:docMk/>
            <pc:sldMk cId="440927815" sldId="295"/>
            <ac:spMk id="4" creationId="{00000000-0000-0000-0000-000000000000}"/>
          </ac:spMkLst>
        </pc:spChg>
        <pc:picChg chg="add mod">
          <ac:chgData name="Hanh Du Bùi Đình" userId="b17eefd539ec4804" providerId="LiveId" clId="{9E6B1E19-F8A5-4840-A885-698356E5B7A4}" dt="2023-11-15T16:42:54.042" v="1790" actId="1038"/>
          <ac:picMkLst>
            <pc:docMk/>
            <pc:sldMk cId="440927815" sldId="295"/>
            <ac:picMk id="2" creationId="{66CDDB7A-21C9-39AE-7ACE-C74C9F5D391B}"/>
          </ac:picMkLst>
        </pc:picChg>
        <pc:picChg chg="add mod">
          <ac:chgData name="Hanh Du Bùi Đình" userId="b17eefd539ec4804" providerId="LiveId" clId="{9E6B1E19-F8A5-4840-A885-698356E5B7A4}" dt="2023-11-15T16:42:55.152" v="1792" actId="1038"/>
          <ac:picMkLst>
            <pc:docMk/>
            <pc:sldMk cId="440927815" sldId="295"/>
            <ac:picMk id="5" creationId="{9F04594E-5FA5-EAF0-E6D0-57F829ACAD31}"/>
          </ac:picMkLst>
        </pc:picChg>
        <pc:picChg chg="del">
          <ac:chgData name="Hanh Du Bùi Đình" userId="b17eefd539ec4804" providerId="LiveId" clId="{9E6B1E19-F8A5-4840-A885-698356E5B7A4}" dt="2023-11-15T16:42:06.354" v="1782" actId="478"/>
          <ac:picMkLst>
            <pc:docMk/>
            <pc:sldMk cId="440927815" sldId="295"/>
            <ac:picMk id="9" creationId="{1A5F88F3-5475-0BB7-B463-F6B36C5C5215}"/>
          </ac:picMkLst>
        </pc:picChg>
        <pc:picChg chg="del">
          <ac:chgData name="Hanh Du Bùi Đình" userId="b17eefd539ec4804" providerId="LiveId" clId="{9E6B1E19-F8A5-4840-A885-698356E5B7A4}" dt="2023-11-15T16:42:09.618" v="1784" actId="478"/>
          <ac:picMkLst>
            <pc:docMk/>
            <pc:sldMk cId="440927815" sldId="295"/>
            <ac:picMk id="11" creationId="{EF3D61FA-A5B4-18AE-6DF2-0122D2CE9FEA}"/>
          </ac:picMkLst>
        </pc:picChg>
      </pc:sldChg>
      <pc:sldChg chg="addSp delSp modSp add mod modTransition">
        <pc:chgData name="Hanh Du Bùi Đình" userId="b17eefd539ec4804" providerId="LiveId" clId="{9E6B1E19-F8A5-4840-A885-698356E5B7A4}" dt="2023-11-15T17:00:27.479" v="2091"/>
        <pc:sldMkLst>
          <pc:docMk/>
          <pc:sldMk cId="4185324924" sldId="296"/>
        </pc:sldMkLst>
        <pc:picChg chg="del">
          <ac:chgData name="Hanh Du Bùi Đình" userId="b17eefd539ec4804" providerId="LiveId" clId="{9E6B1E19-F8A5-4840-A885-698356E5B7A4}" dt="2023-11-15T16:43:13.686" v="1796" actId="478"/>
          <ac:picMkLst>
            <pc:docMk/>
            <pc:sldMk cId="4185324924" sldId="296"/>
            <ac:picMk id="2" creationId="{66CDDB7A-21C9-39AE-7ACE-C74C9F5D391B}"/>
          </ac:picMkLst>
        </pc:picChg>
        <pc:picChg chg="del">
          <ac:chgData name="Hanh Du Bùi Đình" userId="b17eefd539ec4804" providerId="LiveId" clId="{9E6B1E19-F8A5-4840-A885-698356E5B7A4}" dt="2023-11-15T16:43:12.704" v="1795" actId="478"/>
          <ac:picMkLst>
            <pc:docMk/>
            <pc:sldMk cId="4185324924" sldId="296"/>
            <ac:picMk id="5" creationId="{9F04594E-5FA5-EAF0-E6D0-57F829ACAD31}"/>
          </ac:picMkLst>
        </pc:picChg>
        <pc:picChg chg="add mod">
          <ac:chgData name="Hanh Du Bùi Đình" userId="b17eefd539ec4804" providerId="LiveId" clId="{9E6B1E19-F8A5-4840-A885-698356E5B7A4}" dt="2023-11-15T16:44:40.012" v="1820" actId="1036"/>
          <ac:picMkLst>
            <pc:docMk/>
            <pc:sldMk cId="4185324924" sldId="296"/>
            <ac:picMk id="6" creationId="{62D09116-30DA-8C3D-70C1-63FA07D92798}"/>
          </ac:picMkLst>
        </pc:picChg>
        <pc:picChg chg="add mod">
          <ac:chgData name="Hanh Du Bùi Đình" userId="b17eefd539ec4804" providerId="LiveId" clId="{9E6B1E19-F8A5-4840-A885-698356E5B7A4}" dt="2023-11-15T16:44:40.012" v="1820" actId="1036"/>
          <ac:picMkLst>
            <pc:docMk/>
            <pc:sldMk cId="4185324924" sldId="296"/>
            <ac:picMk id="8" creationId="{B3776AD0-2BE8-41CA-16DC-0F29240BB262}"/>
          </ac:picMkLst>
        </pc:picChg>
      </pc:sldChg>
      <pc:sldChg chg="addSp delSp modSp add mod modTransition">
        <pc:chgData name="Hanh Du Bùi Đình" userId="b17eefd539ec4804" providerId="LiveId" clId="{9E6B1E19-F8A5-4840-A885-698356E5B7A4}" dt="2023-11-15T17:00:29.565" v="2092"/>
        <pc:sldMkLst>
          <pc:docMk/>
          <pc:sldMk cId="552541991" sldId="297"/>
        </pc:sldMkLst>
        <pc:spChg chg="mod">
          <ac:chgData name="Hanh Du Bùi Đình" userId="b17eefd539ec4804" providerId="LiveId" clId="{9E6B1E19-F8A5-4840-A885-698356E5B7A4}" dt="2023-11-15T16:45:04.756" v="1837" actId="20577"/>
          <ac:spMkLst>
            <pc:docMk/>
            <pc:sldMk cId="552541991" sldId="297"/>
            <ac:spMk id="4" creationId="{00000000-0000-0000-0000-000000000000}"/>
          </ac:spMkLst>
        </pc:spChg>
        <pc:picChg chg="del">
          <ac:chgData name="Hanh Du Bùi Đình" userId="b17eefd539ec4804" providerId="LiveId" clId="{9E6B1E19-F8A5-4840-A885-698356E5B7A4}" dt="2023-11-15T16:45:30.719" v="1843" actId="478"/>
          <ac:picMkLst>
            <pc:docMk/>
            <pc:sldMk cId="552541991" sldId="297"/>
            <ac:picMk id="2" creationId="{66CDDB7A-21C9-39AE-7ACE-C74C9F5D391B}"/>
          </ac:picMkLst>
        </pc:picChg>
        <pc:picChg chg="add mod">
          <ac:chgData name="Hanh Du Bùi Đình" userId="b17eefd539ec4804" providerId="LiveId" clId="{9E6B1E19-F8A5-4840-A885-698356E5B7A4}" dt="2023-11-15T16:45:33.228" v="1845" actId="1076"/>
          <ac:picMkLst>
            <pc:docMk/>
            <pc:sldMk cId="552541991" sldId="297"/>
            <ac:picMk id="3" creationId="{A82F627D-3765-2A0E-654B-84ED7E80A966}"/>
          </ac:picMkLst>
        </pc:picChg>
        <pc:picChg chg="del">
          <ac:chgData name="Hanh Du Bùi Đình" userId="b17eefd539ec4804" providerId="LiveId" clId="{9E6B1E19-F8A5-4840-A885-698356E5B7A4}" dt="2023-11-15T16:45:34.394" v="1846" actId="478"/>
          <ac:picMkLst>
            <pc:docMk/>
            <pc:sldMk cId="552541991" sldId="297"/>
            <ac:picMk id="5" creationId="{9F04594E-5FA5-EAF0-E6D0-57F829ACAD31}"/>
          </ac:picMkLst>
        </pc:picChg>
        <pc:picChg chg="add mod">
          <ac:chgData name="Hanh Du Bùi Đình" userId="b17eefd539ec4804" providerId="LiveId" clId="{9E6B1E19-F8A5-4840-A885-698356E5B7A4}" dt="2023-11-15T16:46:12.165" v="1850" actId="1076"/>
          <ac:picMkLst>
            <pc:docMk/>
            <pc:sldMk cId="552541991" sldId="297"/>
            <ac:picMk id="7" creationId="{E9598ABA-6780-68CD-9327-A949AD5F39F1}"/>
          </ac:picMkLst>
        </pc:picChg>
      </pc:sldChg>
      <pc:sldChg chg="addSp delSp modSp add mod modTransition setBg">
        <pc:chgData name="Hanh Du Bùi Đình" userId="b17eefd539ec4804" providerId="LiveId" clId="{9E6B1E19-F8A5-4840-A885-698356E5B7A4}" dt="2023-11-15T17:00:32.215" v="2093"/>
        <pc:sldMkLst>
          <pc:docMk/>
          <pc:sldMk cId="1332259150" sldId="298"/>
        </pc:sldMkLst>
        <pc:spChg chg="mod">
          <ac:chgData name="Hanh Du Bùi Đình" userId="b17eefd539ec4804" providerId="LiveId" clId="{9E6B1E19-F8A5-4840-A885-698356E5B7A4}" dt="2023-11-15T16:47:22.092" v="1868" actId="26606"/>
          <ac:spMkLst>
            <pc:docMk/>
            <pc:sldMk cId="1332259150" sldId="298"/>
            <ac:spMk id="4" creationId="{00000000-0000-0000-0000-000000000000}"/>
          </ac:spMkLst>
        </pc:spChg>
        <pc:spChg chg="add del">
          <ac:chgData name="Hanh Du Bùi Đình" userId="b17eefd539ec4804" providerId="LiveId" clId="{9E6B1E19-F8A5-4840-A885-698356E5B7A4}" dt="2023-11-15T16:47:12.880" v="1862" actId="26606"/>
          <ac:spMkLst>
            <pc:docMk/>
            <pc:sldMk cId="1332259150" sldId="298"/>
            <ac:spMk id="10" creationId="{99ED5833-B85B-4103-8A3B-CAB0308E6C15}"/>
          </ac:spMkLst>
        </pc:spChg>
        <pc:spChg chg="add del">
          <ac:chgData name="Hanh Du Bùi Đình" userId="b17eefd539ec4804" providerId="LiveId" clId="{9E6B1E19-F8A5-4840-A885-698356E5B7A4}" dt="2023-11-15T16:47:22.092" v="1868" actId="26606"/>
          <ac:spMkLst>
            <pc:docMk/>
            <pc:sldMk cId="1332259150" sldId="298"/>
            <ac:spMk id="12" creationId="{022BDE4A-8A20-4A69-9C5A-581C82036A4D}"/>
          </ac:spMkLst>
        </pc:spChg>
        <pc:spChg chg="add del">
          <ac:chgData name="Hanh Du Bùi Đình" userId="b17eefd539ec4804" providerId="LiveId" clId="{9E6B1E19-F8A5-4840-A885-698356E5B7A4}" dt="2023-11-15T16:47:05.104" v="1860" actId="26606"/>
          <ac:spMkLst>
            <pc:docMk/>
            <pc:sldMk cId="1332259150" sldId="298"/>
            <ac:spMk id="13" creationId="{DA21A4AC-5300-4176-B2FB-67830A380702}"/>
          </ac:spMkLst>
        </pc:spChg>
        <pc:spChg chg="add del">
          <ac:chgData name="Hanh Du Bùi Đình" userId="b17eefd539ec4804" providerId="LiveId" clId="{9E6B1E19-F8A5-4840-A885-698356E5B7A4}" dt="2023-11-15T16:47:05.104" v="1860" actId="26606"/>
          <ac:spMkLst>
            <pc:docMk/>
            <pc:sldMk cId="1332259150" sldId="298"/>
            <ac:spMk id="15" creationId="{5A09F8C8-3B6F-414C-866C-80565B61075D}"/>
          </ac:spMkLst>
        </pc:spChg>
        <pc:picChg chg="del">
          <ac:chgData name="Hanh Du Bùi Đình" userId="b17eefd539ec4804" providerId="LiveId" clId="{9E6B1E19-F8A5-4840-A885-698356E5B7A4}" dt="2023-11-15T16:46:20.195" v="1853" actId="478"/>
          <ac:picMkLst>
            <pc:docMk/>
            <pc:sldMk cId="1332259150" sldId="298"/>
            <ac:picMk id="3" creationId="{A82F627D-3765-2A0E-654B-84ED7E80A966}"/>
          </ac:picMkLst>
        </pc:picChg>
        <pc:picChg chg="add mod ord">
          <ac:chgData name="Hanh Du Bùi Đình" userId="b17eefd539ec4804" providerId="LiveId" clId="{9E6B1E19-F8A5-4840-A885-698356E5B7A4}" dt="2023-11-15T16:48:01.678" v="1881" actId="1076"/>
          <ac:picMkLst>
            <pc:docMk/>
            <pc:sldMk cId="1332259150" sldId="298"/>
            <ac:picMk id="5" creationId="{5ECC80B7-2214-1270-7E66-7AB93A6F30DD}"/>
          </ac:picMkLst>
        </pc:picChg>
        <pc:picChg chg="del">
          <ac:chgData name="Hanh Du Bùi Đình" userId="b17eefd539ec4804" providerId="LiveId" clId="{9E6B1E19-F8A5-4840-A885-698356E5B7A4}" dt="2023-11-15T16:46:19.290" v="1852" actId="478"/>
          <ac:picMkLst>
            <pc:docMk/>
            <pc:sldMk cId="1332259150" sldId="298"/>
            <ac:picMk id="7" creationId="{E9598ABA-6780-68CD-9327-A949AD5F39F1}"/>
          </ac:picMkLst>
        </pc:picChg>
        <pc:picChg chg="add mod">
          <ac:chgData name="Hanh Du Bùi Đình" userId="b17eefd539ec4804" providerId="LiveId" clId="{9E6B1E19-F8A5-4840-A885-698356E5B7A4}" dt="2023-11-15T16:48:03.574" v="1882" actId="1076"/>
          <ac:picMkLst>
            <pc:docMk/>
            <pc:sldMk cId="1332259150" sldId="298"/>
            <ac:picMk id="8" creationId="{468F03AD-DF61-0A3E-18E6-339992EDBF45}"/>
          </ac:picMkLst>
        </pc:picChg>
      </pc:sldChg>
      <pc:sldChg chg="addSp delSp modSp add mod ord modTransition">
        <pc:chgData name="Hanh Du Bùi Đình" userId="b17eefd539ec4804" providerId="LiveId" clId="{9E6B1E19-F8A5-4840-A885-698356E5B7A4}" dt="2023-11-15T17:00:34.174" v="2094"/>
        <pc:sldMkLst>
          <pc:docMk/>
          <pc:sldMk cId="922751496" sldId="299"/>
        </pc:sldMkLst>
        <pc:spChg chg="mod">
          <ac:chgData name="Hanh Du Bùi Đình" userId="b17eefd539ec4804" providerId="LiveId" clId="{9E6B1E19-F8A5-4840-A885-698356E5B7A4}" dt="2023-11-15T16:49:38.504" v="1908" actId="20577"/>
          <ac:spMkLst>
            <pc:docMk/>
            <pc:sldMk cId="922751496" sldId="299"/>
            <ac:spMk id="4" creationId="{00000000-0000-0000-0000-000000000000}"/>
          </ac:spMkLst>
        </pc:spChg>
        <pc:picChg chg="add mod">
          <ac:chgData name="Hanh Du Bùi Đình" userId="b17eefd539ec4804" providerId="LiveId" clId="{9E6B1E19-F8A5-4840-A885-698356E5B7A4}" dt="2023-11-15T16:50:40.839" v="1924" actId="14100"/>
          <ac:picMkLst>
            <pc:docMk/>
            <pc:sldMk cId="922751496" sldId="299"/>
            <ac:picMk id="2" creationId="{B106475B-F9AC-F8B9-8E11-64FDF88CBC86}"/>
          </ac:picMkLst>
        </pc:picChg>
        <pc:picChg chg="del mod">
          <ac:chgData name="Hanh Du Bùi Đình" userId="b17eefd539ec4804" providerId="LiveId" clId="{9E6B1E19-F8A5-4840-A885-698356E5B7A4}" dt="2023-11-15T16:50:06.882" v="1917" actId="478"/>
          <ac:picMkLst>
            <pc:docMk/>
            <pc:sldMk cId="922751496" sldId="299"/>
            <ac:picMk id="3" creationId="{A82F627D-3765-2A0E-654B-84ED7E80A966}"/>
          </ac:picMkLst>
        </pc:picChg>
        <pc:picChg chg="add mod">
          <ac:chgData name="Hanh Du Bùi Đình" userId="b17eefd539ec4804" providerId="LiveId" clId="{9E6B1E19-F8A5-4840-A885-698356E5B7A4}" dt="2023-11-15T16:50:38.489" v="1923" actId="1076"/>
          <ac:picMkLst>
            <pc:docMk/>
            <pc:sldMk cId="922751496" sldId="299"/>
            <ac:picMk id="6" creationId="{AA31019C-3B3B-45E6-35AD-A9B5738A5644}"/>
          </ac:picMkLst>
        </pc:picChg>
        <pc:picChg chg="del">
          <ac:chgData name="Hanh Du Bùi Đình" userId="b17eefd539ec4804" providerId="LiveId" clId="{9E6B1E19-F8A5-4840-A885-698356E5B7A4}" dt="2023-11-15T16:50:13.139" v="1919" actId="478"/>
          <ac:picMkLst>
            <pc:docMk/>
            <pc:sldMk cId="922751496" sldId="299"/>
            <ac:picMk id="7" creationId="{E9598ABA-6780-68CD-9327-A949AD5F39F1}"/>
          </ac:picMkLst>
        </pc:picChg>
      </pc:sldChg>
      <pc:sldChg chg="addSp delSp modSp add mod modTransition">
        <pc:chgData name="Hanh Du Bùi Đình" userId="b17eefd539ec4804" providerId="LiveId" clId="{9E6B1E19-F8A5-4840-A885-698356E5B7A4}" dt="2023-11-15T17:00:37.846" v="2096"/>
        <pc:sldMkLst>
          <pc:docMk/>
          <pc:sldMk cId="2315292099" sldId="300"/>
        </pc:sldMkLst>
        <pc:spChg chg="mod">
          <ac:chgData name="Hanh Du Bùi Đình" userId="b17eefd539ec4804" providerId="LiveId" clId="{9E6B1E19-F8A5-4840-A885-698356E5B7A4}" dt="2023-11-15T16:52:15.965" v="1949" actId="2711"/>
          <ac:spMkLst>
            <pc:docMk/>
            <pc:sldMk cId="2315292099" sldId="300"/>
            <ac:spMk id="4" creationId="{00000000-0000-0000-0000-000000000000}"/>
          </ac:spMkLst>
        </pc:spChg>
        <pc:picChg chg="del">
          <ac:chgData name="Hanh Du Bùi Đình" userId="b17eefd539ec4804" providerId="LiveId" clId="{9E6B1E19-F8A5-4840-A885-698356E5B7A4}" dt="2023-11-15T16:52:18.098" v="1950" actId="478"/>
          <ac:picMkLst>
            <pc:docMk/>
            <pc:sldMk cId="2315292099" sldId="300"/>
            <ac:picMk id="2" creationId="{B106475B-F9AC-F8B9-8E11-64FDF88CBC86}"/>
          </ac:picMkLst>
        </pc:picChg>
        <pc:picChg chg="add mod">
          <ac:chgData name="Hanh Du Bùi Đình" userId="b17eefd539ec4804" providerId="LiveId" clId="{9E6B1E19-F8A5-4840-A885-698356E5B7A4}" dt="2023-11-15T16:52:43.495" v="1957" actId="1076"/>
          <ac:picMkLst>
            <pc:docMk/>
            <pc:sldMk cId="2315292099" sldId="300"/>
            <ac:picMk id="3" creationId="{CA413717-2AA4-A503-A253-8F79EE0C36EB}"/>
          </ac:picMkLst>
        </pc:picChg>
        <pc:picChg chg="del">
          <ac:chgData name="Hanh Du Bùi Đình" userId="b17eefd539ec4804" providerId="LiveId" clId="{9E6B1E19-F8A5-4840-A885-698356E5B7A4}" dt="2023-11-15T16:52:45.086" v="1958" actId="478"/>
          <ac:picMkLst>
            <pc:docMk/>
            <pc:sldMk cId="2315292099" sldId="300"/>
            <ac:picMk id="6" creationId="{AA31019C-3B3B-45E6-35AD-A9B5738A5644}"/>
          </ac:picMkLst>
        </pc:picChg>
        <pc:picChg chg="add mod">
          <ac:chgData name="Hanh Du Bùi Đình" userId="b17eefd539ec4804" providerId="LiveId" clId="{9E6B1E19-F8A5-4840-A885-698356E5B7A4}" dt="2023-11-15T16:53:19.718" v="1964" actId="1076"/>
          <ac:picMkLst>
            <pc:docMk/>
            <pc:sldMk cId="2315292099" sldId="300"/>
            <ac:picMk id="7" creationId="{383AE0CC-5798-D8BA-FB8B-60BD04EB28FD}"/>
          </ac:picMkLst>
        </pc:picChg>
      </pc:sldChg>
      <pc:sldChg chg="addSp delSp modSp add mod modTransition">
        <pc:chgData name="Hanh Du Bùi Đình" userId="b17eefd539ec4804" providerId="LiveId" clId="{9E6B1E19-F8A5-4840-A885-698356E5B7A4}" dt="2023-11-15T17:00:36.008" v="2095"/>
        <pc:sldMkLst>
          <pc:docMk/>
          <pc:sldMk cId="723242833" sldId="301"/>
        </pc:sldMkLst>
        <pc:picChg chg="del">
          <ac:chgData name="Hanh Du Bùi Đình" userId="b17eefd539ec4804" providerId="LiveId" clId="{9E6B1E19-F8A5-4840-A885-698356E5B7A4}" dt="2023-11-15T16:50:50.955" v="1928" actId="478"/>
          <ac:picMkLst>
            <pc:docMk/>
            <pc:sldMk cId="723242833" sldId="301"/>
            <ac:picMk id="2" creationId="{B106475B-F9AC-F8B9-8E11-64FDF88CBC86}"/>
          </ac:picMkLst>
        </pc:picChg>
        <pc:picChg chg="add mod">
          <ac:chgData name="Hanh Du Bùi Đình" userId="b17eefd539ec4804" providerId="LiveId" clId="{9E6B1E19-F8A5-4840-A885-698356E5B7A4}" dt="2023-11-15T16:51:43.622" v="1943" actId="1076"/>
          <ac:picMkLst>
            <pc:docMk/>
            <pc:sldMk cId="723242833" sldId="301"/>
            <ac:picMk id="5" creationId="{FE825780-1378-E41C-75D0-337174D4F899}"/>
          </ac:picMkLst>
        </pc:picChg>
        <pc:picChg chg="del">
          <ac:chgData name="Hanh Du Bùi Đình" userId="b17eefd539ec4804" providerId="LiveId" clId="{9E6B1E19-F8A5-4840-A885-698356E5B7A4}" dt="2023-11-15T16:50:50.119" v="1927" actId="478"/>
          <ac:picMkLst>
            <pc:docMk/>
            <pc:sldMk cId="723242833" sldId="301"/>
            <ac:picMk id="6" creationId="{AA31019C-3B3B-45E6-35AD-A9B5738A5644}"/>
          </ac:picMkLst>
        </pc:picChg>
        <pc:picChg chg="add mod">
          <ac:chgData name="Hanh Du Bùi Đình" userId="b17eefd539ec4804" providerId="LiveId" clId="{9E6B1E19-F8A5-4840-A885-698356E5B7A4}" dt="2023-11-15T16:51:44.834" v="1944" actId="1076"/>
          <ac:picMkLst>
            <pc:docMk/>
            <pc:sldMk cId="723242833" sldId="301"/>
            <ac:picMk id="8" creationId="{7155C45F-0BD8-6914-2982-40305E2B7335}"/>
          </ac:picMkLst>
        </pc:picChg>
      </pc:sldChg>
      <pc:sldChg chg="addSp delSp modSp add mod modTransition">
        <pc:chgData name="Hanh Du Bùi Đình" userId="b17eefd539ec4804" providerId="LiveId" clId="{9E6B1E19-F8A5-4840-A885-698356E5B7A4}" dt="2023-11-15T17:00:41.631" v="2098"/>
        <pc:sldMkLst>
          <pc:docMk/>
          <pc:sldMk cId="1982043500" sldId="302"/>
        </pc:sldMkLst>
        <pc:spChg chg="mod">
          <ac:chgData name="Hanh Du Bùi Đình" userId="b17eefd539ec4804" providerId="LiveId" clId="{9E6B1E19-F8A5-4840-A885-698356E5B7A4}" dt="2023-11-15T16:54:21.117" v="1997" actId="20577"/>
          <ac:spMkLst>
            <pc:docMk/>
            <pc:sldMk cId="1982043500" sldId="302"/>
            <ac:spMk id="4" creationId="{00000000-0000-0000-0000-000000000000}"/>
          </ac:spMkLst>
        </pc:spChg>
        <pc:picChg chg="add mod">
          <ac:chgData name="Hanh Du Bùi Đình" userId="b17eefd539ec4804" providerId="LiveId" clId="{9E6B1E19-F8A5-4840-A885-698356E5B7A4}" dt="2023-11-15T16:54:56.767" v="2002" actId="1076"/>
          <ac:picMkLst>
            <pc:docMk/>
            <pc:sldMk cId="1982043500" sldId="302"/>
            <ac:picMk id="2" creationId="{F7CF29BD-D917-CCE6-6772-E8547B3A4598}"/>
          </ac:picMkLst>
        </pc:picChg>
        <pc:picChg chg="del">
          <ac:chgData name="Hanh Du Bùi Đình" userId="b17eefd539ec4804" providerId="LiveId" clId="{9E6B1E19-F8A5-4840-A885-698356E5B7A4}" dt="2023-11-15T16:54:23.965" v="1998" actId="478"/>
          <ac:picMkLst>
            <pc:docMk/>
            <pc:sldMk cId="1982043500" sldId="302"/>
            <ac:picMk id="3" creationId="{CA413717-2AA4-A503-A253-8F79EE0C36EB}"/>
          </ac:picMkLst>
        </pc:picChg>
        <pc:picChg chg="add mod">
          <ac:chgData name="Hanh Du Bùi Đình" userId="b17eefd539ec4804" providerId="LiveId" clId="{9E6B1E19-F8A5-4840-A885-698356E5B7A4}" dt="2023-11-15T16:55:43.716" v="2007" actId="1076"/>
          <ac:picMkLst>
            <pc:docMk/>
            <pc:sldMk cId="1982043500" sldId="302"/>
            <ac:picMk id="6" creationId="{65639C44-38F4-52CD-B8C1-79773CA84C33}"/>
          </ac:picMkLst>
        </pc:picChg>
        <pc:picChg chg="del">
          <ac:chgData name="Hanh Du Bùi Đình" userId="b17eefd539ec4804" providerId="LiveId" clId="{9E6B1E19-F8A5-4840-A885-698356E5B7A4}" dt="2023-11-15T16:54:58.303" v="2003" actId="478"/>
          <ac:picMkLst>
            <pc:docMk/>
            <pc:sldMk cId="1982043500" sldId="302"/>
            <ac:picMk id="7" creationId="{383AE0CC-5798-D8BA-FB8B-60BD04EB28FD}"/>
          </ac:picMkLst>
        </pc:picChg>
      </pc:sldChg>
      <pc:sldChg chg="addSp delSp modSp add mod modTransition">
        <pc:chgData name="Hanh Du Bùi Đình" userId="b17eefd539ec4804" providerId="LiveId" clId="{9E6B1E19-F8A5-4840-A885-698356E5B7A4}" dt="2023-11-15T17:00:39.592" v="2097"/>
        <pc:sldMkLst>
          <pc:docMk/>
          <pc:sldMk cId="2611886011" sldId="303"/>
        </pc:sldMkLst>
        <pc:picChg chg="del">
          <ac:chgData name="Hanh Du Bùi Đình" userId="b17eefd539ec4804" providerId="LiveId" clId="{9E6B1E19-F8A5-4840-A885-698356E5B7A4}" dt="2023-11-15T16:53:30.106" v="1968" actId="478"/>
          <ac:picMkLst>
            <pc:docMk/>
            <pc:sldMk cId="2611886011" sldId="303"/>
            <ac:picMk id="3" creationId="{CA413717-2AA4-A503-A253-8F79EE0C36EB}"/>
          </ac:picMkLst>
        </pc:picChg>
        <pc:picChg chg="add mod">
          <ac:chgData name="Hanh Du Bùi Đình" userId="b17eefd539ec4804" providerId="LiveId" clId="{9E6B1E19-F8A5-4840-A885-698356E5B7A4}" dt="2023-11-15T16:53:52.271" v="1974" actId="14100"/>
          <ac:picMkLst>
            <pc:docMk/>
            <pc:sldMk cId="2611886011" sldId="303"/>
            <ac:picMk id="5" creationId="{0B283C27-B3E9-2217-558B-17C72612F160}"/>
          </ac:picMkLst>
        </pc:picChg>
        <pc:picChg chg="del">
          <ac:chgData name="Hanh Du Bùi Đình" userId="b17eefd539ec4804" providerId="LiveId" clId="{9E6B1E19-F8A5-4840-A885-698356E5B7A4}" dt="2023-11-15T16:53:29.196" v="1967" actId="478"/>
          <ac:picMkLst>
            <pc:docMk/>
            <pc:sldMk cId="2611886011" sldId="303"/>
            <ac:picMk id="7" creationId="{383AE0CC-5798-D8BA-FB8B-60BD04EB28FD}"/>
          </ac:picMkLst>
        </pc:picChg>
        <pc:picChg chg="add mod">
          <ac:chgData name="Hanh Du Bùi Đình" userId="b17eefd539ec4804" providerId="LiveId" clId="{9E6B1E19-F8A5-4840-A885-698356E5B7A4}" dt="2023-11-15T16:54:01.819" v="1976" actId="14100"/>
          <ac:picMkLst>
            <pc:docMk/>
            <pc:sldMk cId="2611886011" sldId="303"/>
            <ac:picMk id="8" creationId="{D02D42D8-930A-2632-F95F-E1414E288E6C}"/>
          </ac:picMkLst>
        </pc:picChg>
      </pc:sldChg>
      <pc:sldChg chg="addSp delSp modSp add mod modTransition">
        <pc:chgData name="Hanh Du Bùi Đình" userId="b17eefd539ec4804" providerId="LiveId" clId="{9E6B1E19-F8A5-4840-A885-698356E5B7A4}" dt="2023-11-15T17:00:43.426" v="2099"/>
        <pc:sldMkLst>
          <pc:docMk/>
          <pc:sldMk cId="4000388117" sldId="304"/>
        </pc:sldMkLst>
        <pc:picChg chg="del">
          <ac:chgData name="Hanh Du Bùi Đình" userId="b17eefd539ec4804" providerId="LiveId" clId="{9E6B1E19-F8A5-4840-A885-698356E5B7A4}" dt="2023-11-15T16:56:17.268" v="2016" actId="478"/>
          <ac:picMkLst>
            <pc:docMk/>
            <pc:sldMk cId="4000388117" sldId="304"/>
            <ac:picMk id="2" creationId="{F7CF29BD-D917-CCE6-6772-E8547B3A4598}"/>
          </ac:picMkLst>
        </pc:picChg>
        <pc:picChg chg="add mod">
          <ac:chgData name="Hanh Du Bùi Đình" userId="b17eefd539ec4804" providerId="LiveId" clId="{9E6B1E19-F8A5-4840-A885-698356E5B7A4}" dt="2023-11-15T16:56:34.924" v="2021" actId="1076"/>
          <ac:picMkLst>
            <pc:docMk/>
            <pc:sldMk cId="4000388117" sldId="304"/>
            <ac:picMk id="5" creationId="{FA237C2C-5123-D230-0BA1-6FC58CC95082}"/>
          </ac:picMkLst>
        </pc:picChg>
        <pc:picChg chg="del mod">
          <ac:chgData name="Hanh Du Bùi Đình" userId="b17eefd539ec4804" providerId="LiveId" clId="{9E6B1E19-F8A5-4840-A885-698356E5B7A4}" dt="2023-11-15T16:56:16.160" v="2015" actId="478"/>
          <ac:picMkLst>
            <pc:docMk/>
            <pc:sldMk cId="4000388117" sldId="304"/>
            <ac:picMk id="6" creationId="{65639C44-38F4-52CD-B8C1-79773CA84C33}"/>
          </ac:picMkLst>
        </pc:picChg>
        <pc:picChg chg="add mod">
          <ac:chgData name="Hanh Du Bùi Đình" userId="b17eefd539ec4804" providerId="LiveId" clId="{9E6B1E19-F8A5-4840-A885-698356E5B7A4}" dt="2023-11-15T16:56:34.924" v="2021" actId="1076"/>
          <ac:picMkLst>
            <pc:docMk/>
            <pc:sldMk cId="4000388117" sldId="304"/>
            <ac:picMk id="8" creationId="{20E3A5F3-32CA-F4D8-06FC-5AFE7299E76E}"/>
          </ac:picMkLst>
        </pc:picChg>
      </pc:sldChg>
      <pc:sldChg chg="addSp delSp modSp add mod modTransition">
        <pc:chgData name="Hanh Du Bùi Đình" userId="b17eefd539ec4804" providerId="LiveId" clId="{9E6B1E19-F8A5-4840-A885-698356E5B7A4}" dt="2023-11-15T17:00:45.142" v="2100"/>
        <pc:sldMkLst>
          <pc:docMk/>
          <pc:sldMk cId="3564814589" sldId="305"/>
        </pc:sldMkLst>
        <pc:picChg chg="del">
          <ac:chgData name="Hanh Du Bùi Đình" userId="b17eefd539ec4804" providerId="LiveId" clId="{9E6B1E19-F8A5-4840-A885-698356E5B7A4}" dt="2023-11-15T16:56:39.636" v="2023" actId="478"/>
          <ac:picMkLst>
            <pc:docMk/>
            <pc:sldMk cId="3564814589" sldId="305"/>
            <ac:picMk id="2" creationId="{F7CF29BD-D917-CCE6-6772-E8547B3A4598}"/>
          </ac:picMkLst>
        </pc:picChg>
        <pc:picChg chg="add mod">
          <ac:chgData name="Hanh Du Bùi Đình" userId="b17eefd539ec4804" providerId="LiveId" clId="{9E6B1E19-F8A5-4840-A885-698356E5B7A4}" dt="2023-11-15T16:57:28.022" v="2037" actId="1076"/>
          <ac:picMkLst>
            <pc:docMk/>
            <pc:sldMk cId="3564814589" sldId="305"/>
            <ac:picMk id="5" creationId="{F0FD2717-D77C-A087-6EC6-4263AF62652F}"/>
          </ac:picMkLst>
        </pc:picChg>
        <pc:picChg chg="del">
          <ac:chgData name="Hanh Du Bùi Đình" userId="b17eefd539ec4804" providerId="LiveId" clId="{9E6B1E19-F8A5-4840-A885-698356E5B7A4}" dt="2023-11-15T16:56:38.382" v="2022" actId="478"/>
          <ac:picMkLst>
            <pc:docMk/>
            <pc:sldMk cId="3564814589" sldId="305"/>
            <ac:picMk id="6" creationId="{65639C44-38F4-52CD-B8C1-79773CA84C33}"/>
          </ac:picMkLst>
        </pc:picChg>
        <pc:picChg chg="add mod">
          <ac:chgData name="Hanh Du Bùi Đình" userId="b17eefd539ec4804" providerId="LiveId" clId="{9E6B1E19-F8A5-4840-A885-698356E5B7A4}" dt="2023-11-15T16:57:29.397" v="2038" actId="1076"/>
          <ac:picMkLst>
            <pc:docMk/>
            <pc:sldMk cId="3564814589" sldId="305"/>
            <ac:picMk id="8" creationId="{33D7E2CA-4A67-C8E0-E07E-67E28F5D5974}"/>
          </ac:picMkLst>
        </pc:picChg>
      </pc:sldChg>
      <pc:sldChg chg="addSp delSp add del mod">
        <pc:chgData name="Hanh Du Bùi Đình" userId="b17eefd539ec4804" providerId="LiveId" clId="{9E6B1E19-F8A5-4840-A885-698356E5B7A4}" dt="2023-11-15T17:05:00.218" v="2104" actId="47"/>
        <pc:sldMkLst>
          <pc:docMk/>
          <pc:sldMk cId="2856344295" sldId="306"/>
        </pc:sldMkLst>
        <pc:picChg chg="add del">
          <ac:chgData name="Hanh Du Bùi Đình" userId="b17eefd539ec4804" providerId="LiveId" clId="{9E6B1E19-F8A5-4840-A885-698356E5B7A4}" dt="2023-11-15T16:58:34.114" v="2060" actId="478"/>
          <ac:picMkLst>
            <pc:docMk/>
            <pc:sldMk cId="2856344295" sldId="306"/>
            <ac:picMk id="4" creationId="{36CEF4AC-8CCF-BAA9-FDB6-71297D11499A}"/>
          </ac:picMkLst>
        </pc:picChg>
      </pc:sldChg>
      <pc:sldChg chg="modSp add mod modTransition">
        <pc:chgData name="Hanh Du Bùi Đình" userId="b17eefd539ec4804" providerId="LiveId" clId="{9E6B1E19-F8A5-4840-A885-698356E5B7A4}" dt="2023-11-15T17:15:24.658" v="2298" actId="20577"/>
        <pc:sldMkLst>
          <pc:docMk/>
          <pc:sldMk cId="2231346270" sldId="307"/>
        </pc:sldMkLst>
        <pc:spChg chg="mod">
          <ac:chgData name="Hanh Du Bùi Đình" userId="b17eefd539ec4804" providerId="LiveId" clId="{9E6B1E19-F8A5-4840-A885-698356E5B7A4}" dt="2023-11-15T17:15:24.658" v="2298" actId="20577"/>
          <ac:spMkLst>
            <pc:docMk/>
            <pc:sldMk cId="2231346270" sldId="307"/>
            <ac:spMk id="2" creationId="{00000000-0000-0000-0000-000000000000}"/>
          </ac:spMkLst>
        </pc:spChg>
      </pc:sldChg>
      <pc:sldChg chg="delSp modSp add mod ord modTransition">
        <pc:chgData name="Hanh Du Bùi Đình" userId="b17eefd539ec4804" providerId="LiveId" clId="{9E6B1E19-F8A5-4840-A885-698356E5B7A4}" dt="2023-11-15T17:10:09.292" v="2291"/>
        <pc:sldMkLst>
          <pc:docMk/>
          <pc:sldMk cId="88399246" sldId="308"/>
        </pc:sldMkLst>
        <pc:spChg chg="mod">
          <ac:chgData name="Hanh Du Bùi Đình" userId="b17eefd539ec4804" providerId="LiveId" clId="{9E6B1E19-F8A5-4840-A885-698356E5B7A4}" dt="2023-11-15T17:05:49.176" v="2161" actId="14100"/>
          <ac:spMkLst>
            <pc:docMk/>
            <pc:sldMk cId="88399246" sldId="308"/>
            <ac:spMk id="2" creationId="{00000000-0000-0000-0000-000000000000}"/>
          </ac:spMkLst>
        </pc:spChg>
        <pc:spChg chg="mod">
          <ac:chgData name="Hanh Du Bùi Đình" userId="b17eefd539ec4804" providerId="LiveId" clId="{9E6B1E19-F8A5-4840-A885-698356E5B7A4}" dt="2023-11-15T17:06:34.033" v="2172" actId="1076"/>
          <ac:spMkLst>
            <pc:docMk/>
            <pc:sldMk cId="88399246" sldId="308"/>
            <ac:spMk id="26" creationId="{00000000-0000-0000-0000-000000000000}"/>
          </ac:spMkLst>
        </pc:spChg>
        <pc:spChg chg="mod">
          <ac:chgData name="Hanh Du Bùi Đình" userId="b17eefd539ec4804" providerId="LiveId" clId="{9E6B1E19-F8A5-4840-A885-698356E5B7A4}" dt="2023-11-15T17:05:53.182" v="2164" actId="1035"/>
          <ac:spMkLst>
            <pc:docMk/>
            <pc:sldMk cId="88399246" sldId="308"/>
            <ac:spMk id="27" creationId="{00000000-0000-0000-0000-000000000000}"/>
          </ac:spMkLst>
        </pc:spChg>
        <pc:picChg chg="del">
          <ac:chgData name="Hanh Du Bùi Đình" userId="b17eefd539ec4804" providerId="LiveId" clId="{9E6B1E19-F8A5-4840-A885-698356E5B7A4}" dt="2023-11-15T17:05:38.550" v="2155" actId="478"/>
          <ac:picMkLst>
            <pc:docMk/>
            <pc:sldMk cId="88399246" sldId="308"/>
            <ac:picMk id="5" creationId="{0E93CD78-3ED4-CE19-79DE-9B980AF2EF08}"/>
          </ac:picMkLst>
        </pc:picChg>
      </pc:sldChg>
      <pc:sldChg chg="add del">
        <pc:chgData name="Hanh Du Bùi Đình" userId="b17eefd539ec4804" providerId="LiveId" clId="{9E6B1E19-F8A5-4840-A885-698356E5B7A4}" dt="2023-11-15T16:59:21.887" v="2073" actId="47"/>
        <pc:sldMkLst>
          <pc:docMk/>
          <pc:sldMk cId="3242645087" sldId="308"/>
        </pc:sldMkLst>
      </pc:sldChg>
      <pc:sldChg chg="add del">
        <pc:chgData name="Hanh Du Bùi Đình" userId="b17eefd539ec4804" providerId="LiveId" clId="{9E6B1E19-F8A5-4840-A885-698356E5B7A4}" dt="2023-11-15T16:59:23.162" v="2074" actId="47"/>
        <pc:sldMkLst>
          <pc:docMk/>
          <pc:sldMk cId="87892046" sldId="309"/>
        </pc:sldMkLst>
      </pc:sldChg>
      <pc:sldChg chg="modSp add mod modTransition">
        <pc:chgData name="Hanh Du Bùi Đình" userId="b17eefd539ec4804" providerId="LiveId" clId="{9E6B1E19-F8A5-4840-A885-698356E5B7A4}" dt="2023-11-15T17:10:10.719" v="2292"/>
        <pc:sldMkLst>
          <pc:docMk/>
          <pc:sldMk cId="1929802977" sldId="309"/>
        </pc:sldMkLst>
        <pc:spChg chg="mod">
          <ac:chgData name="Hanh Du Bùi Đình" userId="b17eefd539ec4804" providerId="LiveId" clId="{9E6B1E19-F8A5-4840-A885-698356E5B7A4}" dt="2023-11-15T17:07:25.637" v="2211" actId="255"/>
          <ac:spMkLst>
            <pc:docMk/>
            <pc:sldMk cId="1929802977" sldId="309"/>
            <ac:spMk id="26" creationId="{00000000-0000-0000-0000-000000000000}"/>
          </ac:spMkLst>
        </pc:spChg>
        <pc:spChg chg="mod">
          <ac:chgData name="Hanh Du Bùi Đình" userId="b17eefd539ec4804" providerId="LiveId" clId="{9E6B1E19-F8A5-4840-A885-698356E5B7A4}" dt="2023-11-15T17:07:05.252" v="2208" actId="12788"/>
          <ac:spMkLst>
            <pc:docMk/>
            <pc:sldMk cId="1929802977" sldId="309"/>
            <ac:spMk id="27" creationId="{00000000-0000-0000-0000-000000000000}"/>
          </ac:spMkLst>
        </pc:spChg>
      </pc:sldChg>
      <pc:sldChg chg="modSp add mod modTransition">
        <pc:chgData name="Hanh Du Bùi Đình" userId="b17eefd539ec4804" providerId="LiveId" clId="{9E6B1E19-F8A5-4840-A885-698356E5B7A4}" dt="2023-11-15T17:10:12.051" v="2293"/>
        <pc:sldMkLst>
          <pc:docMk/>
          <pc:sldMk cId="604621535" sldId="310"/>
        </pc:sldMkLst>
        <pc:spChg chg="mod">
          <ac:chgData name="Hanh Du Bùi Đình" userId="b17eefd539ec4804" providerId="LiveId" clId="{9E6B1E19-F8A5-4840-A885-698356E5B7A4}" dt="2023-11-15T17:08:20.059" v="2245" actId="1076"/>
          <ac:spMkLst>
            <pc:docMk/>
            <pc:sldMk cId="604621535" sldId="310"/>
            <ac:spMk id="26" creationId="{00000000-0000-0000-0000-000000000000}"/>
          </ac:spMkLst>
        </pc:spChg>
        <pc:spChg chg="mod">
          <ac:chgData name="Hanh Du Bùi Đình" userId="b17eefd539ec4804" providerId="LiveId" clId="{9E6B1E19-F8A5-4840-A885-698356E5B7A4}" dt="2023-11-15T17:07:49.727" v="2241" actId="12788"/>
          <ac:spMkLst>
            <pc:docMk/>
            <pc:sldMk cId="604621535" sldId="310"/>
            <ac:spMk id="27" creationId="{00000000-0000-0000-0000-000000000000}"/>
          </ac:spMkLst>
        </pc:spChg>
      </pc:sldChg>
      <pc:sldChg chg="add del">
        <pc:chgData name="Hanh Du Bùi Đình" userId="b17eefd539ec4804" providerId="LiveId" clId="{9E6B1E19-F8A5-4840-A885-698356E5B7A4}" dt="2023-11-15T16:59:20.154" v="2072" actId="47"/>
        <pc:sldMkLst>
          <pc:docMk/>
          <pc:sldMk cId="1245261060" sldId="3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6FFDCC-7119-4D90-8527-5D7E38101B62}" type="datetimeFigureOut">
              <a:rPr lang="vi-VN" smtClean="0"/>
              <a:t>15/11/2023</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0931A-D1A9-4841-A05E-BBA630B9DF49}" type="slidenum">
              <a:rPr lang="vi-VN" smtClean="0"/>
              <a:t>‹#›</a:t>
            </a:fld>
            <a:endParaRPr lang="vi-VN"/>
          </a:p>
        </p:txBody>
      </p:sp>
    </p:spTree>
    <p:extLst>
      <p:ext uri="{BB962C8B-B14F-4D97-AF65-F5344CB8AC3E}">
        <p14:creationId xmlns:p14="http://schemas.microsoft.com/office/powerpoint/2010/main" val="361553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15</a:t>
            </a:fld>
            <a:endParaRPr lang="vi-VN"/>
          </a:p>
        </p:txBody>
      </p:sp>
    </p:spTree>
    <p:extLst>
      <p:ext uri="{BB962C8B-B14F-4D97-AF65-F5344CB8AC3E}">
        <p14:creationId xmlns:p14="http://schemas.microsoft.com/office/powerpoint/2010/main" val="4211975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24</a:t>
            </a:fld>
            <a:endParaRPr lang="vi-VN"/>
          </a:p>
        </p:txBody>
      </p:sp>
    </p:spTree>
    <p:extLst>
      <p:ext uri="{BB962C8B-B14F-4D97-AF65-F5344CB8AC3E}">
        <p14:creationId xmlns:p14="http://schemas.microsoft.com/office/powerpoint/2010/main" val="901268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25</a:t>
            </a:fld>
            <a:endParaRPr lang="vi-VN"/>
          </a:p>
        </p:txBody>
      </p:sp>
    </p:spTree>
    <p:extLst>
      <p:ext uri="{BB962C8B-B14F-4D97-AF65-F5344CB8AC3E}">
        <p14:creationId xmlns:p14="http://schemas.microsoft.com/office/powerpoint/2010/main" val="154346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26</a:t>
            </a:fld>
            <a:endParaRPr lang="vi-VN"/>
          </a:p>
        </p:txBody>
      </p:sp>
    </p:spTree>
    <p:extLst>
      <p:ext uri="{BB962C8B-B14F-4D97-AF65-F5344CB8AC3E}">
        <p14:creationId xmlns:p14="http://schemas.microsoft.com/office/powerpoint/2010/main" val="4104423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27</a:t>
            </a:fld>
            <a:endParaRPr lang="vi-VN"/>
          </a:p>
        </p:txBody>
      </p:sp>
    </p:spTree>
    <p:extLst>
      <p:ext uri="{BB962C8B-B14F-4D97-AF65-F5344CB8AC3E}">
        <p14:creationId xmlns:p14="http://schemas.microsoft.com/office/powerpoint/2010/main" val="73311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16</a:t>
            </a:fld>
            <a:endParaRPr lang="vi-VN"/>
          </a:p>
        </p:txBody>
      </p:sp>
    </p:spTree>
    <p:extLst>
      <p:ext uri="{BB962C8B-B14F-4D97-AF65-F5344CB8AC3E}">
        <p14:creationId xmlns:p14="http://schemas.microsoft.com/office/powerpoint/2010/main" val="349623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17</a:t>
            </a:fld>
            <a:endParaRPr lang="vi-VN"/>
          </a:p>
        </p:txBody>
      </p:sp>
    </p:spTree>
    <p:extLst>
      <p:ext uri="{BB962C8B-B14F-4D97-AF65-F5344CB8AC3E}">
        <p14:creationId xmlns:p14="http://schemas.microsoft.com/office/powerpoint/2010/main" val="368709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18</a:t>
            </a:fld>
            <a:endParaRPr lang="vi-VN"/>
          </a:p>
        </p:txBody>
      </p:sp>
    </p:spTree>
    <p:extLst>
      <p:ext uri="{BB962C8B-B14F-4D97-AF65-F5344CB8AC3E}">
        <p14:creationId xmlns:p14="http://schemas.microsoft.com/office/powerpoint/2010/main" val="1573430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19</a:t>
            </a:fld>
            <a:endParaRPr lang="vi-VN"/>
          </a:p>
        </p:txBody>
      </p:sp>
    </p:spTree>
    <p:extLst>
      <p:ext uri="{BB962C8B-B14F-4D97-AF65-F5344CB8AC3E}">
        <p14:creationId xmlns:p14="http://schemas.microsoft.com/office/powerpoint/2010/main" val="1457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20</a:t>
            </a:fld>
            <a:endParaRPr lang="vi-VN"/>
          </a:p>
        </p:txBody>
      </p:sp>
    </p:spTree>
    <p:extLst>
      <p:ext uri="{BB962C8B-B14F-4D97-AF65-F5344CB8AC3E}">
        <p14:creationId xmlns:p14="http://schemas.microsoft.com/office/powerpoint/2010/main" val="7598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21</a:t>
            </a:fld>
            <a:endParaRPr lang="vi-VN"/>
          </a:p>
        </p:txBody>
      </p:sp>
    </p:spTree>
    <p:extLst>
      <p:ext uri="{BB962C8B-B14F-4D97-AF65-F5344CB8AC3E}">
        <p14:creationId xmlns:p14="http://schemas.microsoft.com/office/powerpoint/2010/main" val="1488249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22</a:t>
            </a:fld>
            <a:endParaRPr lang="vi-VN"/>
          </a:p>
        </p:txBody>
      </p:sp>
    </p:spTree>
    <p:extLst>
      <p:ext uri="{BB962C8B-B14F-4D97-AF65-F5344CB8AC3E}">
        <p14:creationId xmlns:p14="http://schemas.microsoft.com/office/powerpoint/2010/main" val="2262493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4E0931A-D1A9-4841-A05E-BBA630B9DF49}" type="slidenum">
              <a:rPr lang="vi-VN" smtClean="0"/>
              <a:t>23</a:t>
            </a:fld>
            <a:endParaRPr lang="vi-VN"/>
          </a:p>
        </p:txBody>
      </p:sp>
    </p:spTree>
    <p:extLst>
      <p:ext uri="{BB962C8B-B14F-4D97-AF65-F5344CB8AC3E}">
        <p14:creationId xmlns:p14="http://schemas.microsoft.com/office/powerpoint/2010/main" val="25178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163637" y="603502"/>
            <a:ext cx="9066963" cy="2462213"/>
          </a:xfrm>
          <a:prstGeom prst="rect">
            <a:avLst/>
          </a:prstGeom>
        </p:spPr>
        <p:txBody>
          <a:bodyPr wrap="square" lIns="0" tIns="0" rIns="0" bIns="0" rtlCol="0" anchor="t">
            <a:spAutoFit/>
          </a:bodyPr>
          <a:lstStyle/>
          <a:p>
            <a:r>
              <a:rPr lang="vi-VN" sz="8000" spc="-276">
                <a:solidFill>
                  <a:srgbClr val="393939"/>
                </a:solidFill>
                <a:latin typeface="Crimson Pro Bold"/>
              </a:rPr>
              <a:t>Báo  cáo Project Merchine learning </a:t>
            </a:r>
            <a:endParaRPr lang="en-US" sz="8000" spc="-276">
              <a:solidFill>
                <a:srgbClr val="393939"/>
              </a:solidFill>
              <a:latin typeface="Crimson Pro Bold"/>
            </a:endParaRPr>
          </a:p>
        </p:txBody>
      </p:sp>
      <p:sp>
        <p:nvSpPr>
          <p:cNvPr id="4" name="TextBox 4"/>
          <p:cNvSpPr txBox="1"/>
          <p:nvPr/>
        </p:nvSpPr>
        <p:spPr>
          <a:xfrm>
            <a:off x="7163637" y="3437572"/>
            <a:ext cx="9066963" cy="1477328"/>
          </a:xfrm>
          <a:prstGeom prst="rect">
            <a:avLst/>
          </a:prstGeom>
        </p:spPr>
        <p:txBody>
          <a:bodyPr wrap="square" lIns="0" tIns="0" rIns="0" bIns="0" rtlCol="0" anchor="t">
            <a:spAutoFit/>
          </a:bodyPr>
          <a:lstStyle/>
          <a:p>
            <a:pPr marL="0" marR="0" indent="144780">
              <a:spcBef>
                <a:spcPts val="0"/>
              </a:spcBef>
              <a:spcAft>
                <a:spcPts val="0"/>
              </a:spcAft>
            </a:pPr>
            <a:r>
              <a:rPr lang="en-US" sz="4800" b="1" i="1">
                <a:solidFill>
                  <a:srgbClr val="393939"/>
                </a:solidFill>
                <a:effectLst/>
                <a:latin typeface="Times New Roman" panose="02020603050405020304" pitchFamily="18" charset="0"/>
                <a:ea typeface="Times New Roman" panose="02020603050405020304" pitchFamily="18" charset="0"/>
              </a:rPr>
              <a:t>Phân loại người vay có khả năng vỡ nợ bằng</a:t>
            </a:r>
            <a:r>
              <a:rPr lang="en-US" sz="4800">
                <a:solidFill>
                  <a:srgbClr val="393939"/>
                </a:solidFill>
                <a:latin typeface="Times New Roman" panose="02020603050405020304" pitchFamily="18" charset="0"/>
                <a:ea typeface="Times New Roman" panose="02020603050405020304" pitchFamily="18" charset="0"/>
              </a:rPr>
              <a:t> </a:t>
            </a:r>
            <a:r>
              <a:rPr lang="en-US" sz="4800" b="1" i="1">
                <a:solidFill>
                  <a:srgbClr val="393939"/>
                </a:solidFill>
                <a:effectLst/>
                <a:latin typeface="Times New Roman" panose="02020603050405020304" pitchFamily="18" charset="0"/>
                <a:ea typeface="Times New Roman" panose="02020603050405020304" pitchFamily="18" charset="0"/>
              </a:rPr>
              <a:t>Machine Learning</a:t>
            </a:r>
            <a:r>
              <a:rPr lang="vi-VN" sz="4800" b="1" i="1">
                <a:solidFill>
                  <a:srgbClr val="393939"/>
                </a:solidFill>
                <a:effectLst/>
                <a:latin typeface="Times New Roman" panose="02020603050405020304" pitchFamily="18" charset="0"/>
                <a:ea typeface="Times New Roman" panose="02020603050405020304" pitchFamily="18" charset="0"/>
              </a:rPr>
              <a:t>.</a:t>
            </a:r>
            <a:endParaRPr lang="vi-VN" sz="4800">
              <a:solidFill>
                <a:srgbClr val="393939"/>
              </a:solidFill>
              <a:effectLst/>
              <a:latin typeface="Times New Roman" panose="02020603050405020304" pitchFamily="18" charset="0"/>
              <a:ea typeface="Times New Roman" panose="02020603050405020304" pitchFamily="18" charset="0"/>
            </a:endParaRPr>
          </a:p>
        </p:txBody>
      </p:sp>
      <p:pic>
        <p:nvPicPr>
          <p:cNvPr id="6" name="Hình ảnh 5" descr="Ảnh có chứa văn bản, văn phòng phẩm, Thiết bị văn phòng, máy tính tay&#10;&#10;Mô tả được tạo tự động">
            <a:extLst>
              <a:ext uri="{FF2B5EF4-FFF2-40B4-BE49-F238E27FC236}">
                <a16:creationId xmlns:a16="http://schemas.microsoft.com/office/drawing/2014/main" id="{AABC02DE-D206-46EC-E85C-0EDC0C24BAC9}"/>
              </a:ext>
            </a:extLst>
          </p:cNvPr>
          <p:cNvPicPr>
            <a:picLocks noChangeAspect="1"/>
          </p:cNvPicPr>
          <p:nvPr/>
        </p:nvPicPr>
        <p:blipFill rotWithShape="1">
          <a:blip r:embed="rId2">
            <a:extLst>
              <a:ext uri="{28A0092B-C50C-407E-A947-70E740481C1C}">
                <a14:useLocalDpi xmlns:a14="http://schemas.microsoft.com/office/drawing/2010/main" val="0"/>
              </a:ext>
            </a:extLst>
          </a:blip>
          <a:srcRect l="62939"/>
          <a:stretch/>
        </p:blipFill>
        <p:spPr>
          <a:xfrm>
            <a:off x="0" y="-38100"/>
            <a:ext cx="6776884" cy="103251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11867" y="381000"/>
            <a:ext cx="6646879" cy="9525000"/>
          </a:xfrm>
          <a:prstGeom prst="rect">
            <a:avLst/>
          </a:prstGeom>
          <a:solidFill>
            <a:srgbClr val="DFD4CB"/>
          </a:solidFill>
        </p:spPr>
        <p:txBody>
          <a:bodyPr/>
          <a:lstStyle/>
          <a:p>
            <a:endParaRPr lang="vi-VN"/>
          </a:p>
        </p:txBody>
      </p:sp>
      <p:sp>
        <p:nvSpPr>
          <p:cNvPr id="26" name="TextBox 26"/>
          <p:cNvSpPr txBox="1"/>
          <p:nvPr/>
        </p:nvSpPr>
        <p:spPr>
          <a:xfrm>
            <a:off x="1028700" y="4531599"/>
            <a:ext cx="4991100" cy="992901"/>
          </a:xfrm>
          <a:prstGeom prst="rect">
            <a:avLst/>
          </a:prstGeom>
        </p:spPr>
        <p:txBody>
          <a:bodyPr wrap="square" lIns="0" tIns="0" rIns="0" bIns="0" rtlCol="0" anchor="t">
            <a:spAutoFit/>
          </a:bodyPr>
          <a:lstStyle/>
          <a:p>
            <a:pPr marL="0" lvl="0" indent="0">
              <a:lnSpc>
                <a:spcPts val="3954"/>
              </a:lnSpc>
            </a:pPr>
            <a:r>
              <a:rPr lang="vi-VN" sz="3200" u="none" spc="56">
                <a:solidFill>
                  <a:srgbClr val="393939"/>
                </a:solidFill>
                <a:latin typeface="Crimson Pro"/>
              </a:rPr>
              <a:t>Phát hiện và xóa bỏ các giá trị </a:t>
            </a:r>
            <a:r>
              <a:rPr lang="vi-VN" sz="3200" spc="56">
                <a:solidFill>
                  <a:srgbClr val="393939"/>
                </a:solidFill>
                <a:latin typeface="Crimson Pro"/>
              </a:rPr>
              <a:t> outlier</a:t>
            </a:r>
            <a:endParaRPr lang="vi-VN" sz="3200" u="none" spc="56">
              <a:solidFill>
                <a:srgbClr val="393939"/>
              </a:solidFill>
              <a:latin typeface="Crimson Pro"/>
            </a:endParaRPr>
          </a:p>
        </p:txBody>
      </p:sp>
      <p:sp>
        <p:nvSpPr>
          <p:cNvPr id="27" name="TextBox 27"/>
          <p:cNvSpPr txBox="1"/>
          <p:nvPr/>
        </p:nvSpPr>
        <p:spPr>
          <a:xfrm>
            <a:off x="1028700" y="3483818"/>
            <a:ext cx="6646879" cy="897682"/>
          </a:xfrm>
          <a:prstGeom prst="rect">
            <a:avLst/>
          </a:prstGeom>
        </p:spPr>
        <p:txBody>
          <a:bodyPr lIns="0" tIns="0" rIns="0" bIns="0" rtlCol="0" anchor="t">
            <a:spAutoFit/>
          </a:bodyPr>
          <a:lstStyle/>
          <a:p>
            <a:pPr marL="0" lvl="0" indent="0">
              <a:lnSpc>
                <a:spcPts val="6985"/>
              </a:lnSpc>
            </a:pPr>
            <a:r>
              <a:rPr lang="vi-VN" sz="6350" u="none">
                <a:solidFill>
                  <a:srgbClr val="393939"/>
                </a:solidFill>
                <a:latin typeface="Crimson Pro"/>
              </a:rPr>
              <a:t>Xử lí dữ liệu</a:t>
            </a:r>
            <a:endParaRPr lang="en-US" sz="6350" u="none">
              <a:solidFill>
                <a:srgbClr val="393939"/>
              </a:solidFill>
              <a:latin typeface="Crimson Pro"/>
            </a:endParaRPr>
          </a:p>
        </p:txBody>
      </p:sp>
      <p:pic>
        <p:nvPicPr>
          <p:cNvPr id="4" name="Hình ảnh 3">
            <a:extLst>
              <a:ext uri="{FF2B5EF4-FFF2-40B4-BE49-F238E27FC236}">
                <a16:creationId xmlns:a16="http://schemas.microsoft.com/office/drawing/2014/main" id="{26D14F9B-C117-C429-B26F-FA037C15DF24}"/>
              </a:ext>
            </a:extLst>
          </p:cNvPr>
          <p:cNvPicPr>
            <a:picLocks noChangeAspect="1"/>
          </p:cNvPicPr>
          <p:nvPr/>
        </p:nvPicPr>
        <p:blipFill>
          <a:blip r:embed="rId2"/>
          <a:stretch>
            <a:fillRect/>
          </a:stretch>
        </p:blipFill>
        <p:spPr>
          <a:xfrm>
            <a:off x="7239000" y="2460601"/>
            <a:ext cx="10471588" cy="4141996"/>
          </a:xfrm>
          <a:prstGeom prst="rect">
            <a:avLst/>
          </a:prstGeom>
        </p:spPr>
      </p:pic>
    </p:spTree>
    <p:extLst>
      <p:ext uri="{BB962C8B-B14F-4D97-AF65-F5344CB8AC3E}">
        <p14:creationId xmlns:p14="http://schemas.microsoft.com/office/powerpoint/2010/main" val="2298207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11867" y="381000"/>
            <a:ext cx="6646879" cy="9525000"/>
          </a:xfrm>
          <a:prstGeom prst="rect">
            <a:avLst/>
          </a:prstGeom>
          <a:solidFill>
            <a:srgbClr val="DFD4CB"/>
          </a:solidFill>
        </p:spPr>
        <p:txBody>
          <a:bodyPr/>
          <a:lstStyle/>
          <a:p>
            <a:endParaRPr lang="vi-VN"/>
          </a:p>
        </p:txBody>
      </p:sp>
      <p:sp>
        <p:nvSpPr>
          <p:cNvPr id="26" name="TextBox 26"/>
          <p:cNvSpPr txBox="1"/>
          <p:nvPr/>
        </p:nvSpPr>
        <p:spPr>
          <a:xfrm>
            <a:off x="1028700" y="4531599"/>
            <a:ext cx="4991100" cy="992901"/>
          </a:xfrm>
          <a:prstGeom prst="rect">
            <a:avLst/>
          </a:prstGeom>
        </p:spPr>
        <p:txBody>
          <a:bodyPr wrap="square" lIns="0" tIns="0" rIns="0" bIns="0" rtlCol="0" anchor="t">
            <a:spAutoFit/>
          </a:bodyPr>
          <a:lstStyle/>
          <a:p>
            <a:pPr marL="0" lvl="0" indent="0">
              <a:lnSpc>
                <a:spcPts val="3954"/>
              </a:lnSpc>
            </a:pPr>
            <a:r>
              <a:rPr lang="vi-VN" sz="3200" u="none" spc="56">
                <a:solidFill>
                  <a:srgbClr val="393939"/>
                </a:solidFill>
                <a:latin typeface="Crimson Pro"/>
              </a:rPr>
              <a:t>Điền giá trị vào các giá trị NaN/ Null</a:t>
            </a:r>
          </a:p>
        </p:txBody>
      </p:sp>
      <p:sp>
        <p:nvSpPr>
          <p:cNvPr id="27" name="TextBox 27"/>
          <p:cNvSpPr txBox="1"/>
          <p:nvPr/>
        </p:nvSpPr>
        <p:spPr>
          <a:xfrm>
            <a:off x="1028700" y="3483818"/>
            <a:ext cx="6646879" cy="897682"/>
          </a:xfrm>
          <a:prstGeom prst="rect">
            <a:avLst/>
          </a:prstGeom>
        </p:spPr>
        <p:txBody>
          <a:bodyPr lIns="0" tIns="0" rIns="0" bIns="0" rtlCol="0" anchor="t">
            <a:spAutoFit/>
          </a:bodyPr>
          <a:lstStyle/>
          <a:p>
            <a:pPr marL="0" lvl="0" indent="0">
              <a:lnSpc>
                <a:spcPts val="6985"/>
              </a:lnSpc>
            </a:pPr>
            <a:r>
              <a:rPr lang="vi-VN" sz="6350" u="none">
                <a:solidFill>
                  <a:srgbClr val="393939"/>
                </a:solidFill>
                <a:latin typeface="Crimson Pro"/>
              </a:rPr>
              <a:t>Xử lí dữ liệu</a:t>
            </a:r>
            <a:endParaRPr lang="en-US" sz="6350" u="none">
              <a:solidFill>
                <a:srgbClr val="393939"/>
              </a:solidFill>
              <a:latin typeface="Crimson Pro"/>
            </a:endParaRPr>
          </a:p>
        </p:txBody>
      </p:sp>
      <p:pic>
        <p:nvPicPr>
          <p:cNvPr id="5" name="Hình ảnh 4">
            <a:extLst>
              <a:ext uri="{FF2B5EF4-FFF2-40B4-BE49-F238E27FC236}">
                <a16:creationId xmlns:a16="http://schemas.microsoft.com/office/drawing/2014/main" id="{14D4F6DC-750F-A02D-995A-F4EE4EC380DA}"/>
              </a:ext>
            </a:extLst>
          </p:cNvPr>
          <p:cNvPicPr>
            <a:picLocks noChangeAspect="1"/>
          </p:cNvPicPr>
          <p:nvPr/>
        </p:nvPicPr>
        <p:blipFill>
          <a:blip r:embed="rId2"/>
          <a:stretch>
            <a:fillRect/>
          </a:stretch>
        </p:blipFill>
        <p:spPr>
          <a:xfrm>
            <a:off x="7239000" y="3047814"/>
            <a:ext cx="10251468" cy="3619686"/>
          </a:xfrm>
          <a:prstGeom prst="rect">
            <a:avLst/>
          </a:prstGeom>
        </p:spPr>
      </p:pic>
    </p:spTree>
    <p:extLst>
      <p:ext uri="{BB962C8B-B14F-4D97-AF65-F5344CB8AC3E}">
        <p14:creationId xmlns:p14="http://schemas.microsoft.com/office/powerpoint/2010/main" val="755247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84533" y="186337"/>
            <a:ext cx="17518933" cy="4652363"/>
          </a:xfrm>
          <a:prstGeom prst="rect">
            <a:avLst/>
          </a:prstGeom>
          <a:solidFill>
            <a:srgbClr val="DFD4CB"/>
          </a:solidFill>
        </p:spPr>
        <p:txBody>
          <a:bodyPr/>
          <a:lstStyle/>
          <a:p>
            <a:endParaRPr lang="vi-VN"/>
          </a:p>
        </p:txBody>
      </p:sp>
      <p:sp>
        <p:nvSpPr>
          <p:cNvPr id="26" name="TextBox 26"/>
          <p:cNvSpPr txBox="1"/>
          <p:nvPr/>
        </p:nvSpPr>
        <p:spPr>
          <a:xfrm>
            <a:off x="5486400" y="2324100"/>
            <a:ext cx="7315200" cy="479940"/>
          </a:xfrm>
          <a:prstGeom prst="rect">
            <a:avLst/>
          </a:prstGeom>
        </p:spPr>
        <p:txBody>
          <a:bodyPr wrap="square" lIns="0" tIns="0" rIns="0" bIns="0" rtlCol="0" anchor="t">
            <a:spAutoFit/>
          </a:bodyPr>
          <a:lstStyle/>
          <a:p>
            <a:pPr marL="0" lvl="0" indent="0">
              <a:lnSpc>
                <a:spcPts val="3954"/>
              </a:lnSpc>
            </a:pPr>
            <a:r>
              <a:rPr lang="vi-VN" sz="3200" u="none" spc="56">
                <a:solidFill>
                  <a:srgbClr val="393939"/>
                </a:solidFill>
                <a:latin typeface="Crimson Pro"/>
              </a:rPr>
              <a:t>Chuyển các dữ liệu phân loại sang dạng số.</a:t>
            </a:r>
          </a:p>
        </p:txBody>
      </p:sp>
      <p:sp>
        <p:nvSpPr>
          <p:cNvPr id="27" name="TextBox 27"/>
          <p:cNvSpPr txBox="1"/>
          <p:nvPr/>
        </p:nvSpPr>
        <p:spPr>
          <a:xfrm>
            <a:off x="7139381" y="1257300"/>
            <a:ext cx="4009239" cy="897682"/>
          </a:xfrm>
          <a:prstGeom prst="rect">
            <a:avLst/>
          </a:prstGeom>
        </p:spPr>
        <p:txBody>
          <a:bodyPr wrap="square" lIns="0" tIns="0" rIns="0" bIns="0" rtlCol="0" anchor="t">
            <a:spAutoFit/>
          </a:bodyPr>
          <a:lstStyle/>
          <a:p>
            <a:pPr marL="0" lvl="0" indent="0">
              <a:lnSpc>
                <a:spcPts val="6985"/>
              </a:lnSpc>
            </a:pPr>
            <a:r>
              <a:rPr lang="vi-VN" sz="6350" u="none">
                <a:solidFill>
                  <a:srgbClr val="393939"/>
                </a:solidFill>
                <a:latin typeface="Crimson Pro"/>
              </a:rPr>
              <a:t>Xử lí dữ liệu</a:t>
            </a:r>
            <a:endParaRPr lang="en-US" sz="6350" u="none">
              <a:solidFill>
                <a:srgbClr val="393939"/>
              </a:solidFill>
              <a:latin typeface="Crimson Pro"/>
            </a:endParaRPr>
          </a:p>
        </p:txBody>
      </p:sp>
      <p:pic>
        <p:nvPicPr>
          <p:cNvPr id="4" name="Hình ảnh 3">
            <a:extLst>
              <a:ext uri="{FF2B5EF4-FFF2-40B4-BE49-F238E27FC236}">
                <a16:creationId xmlns:a16="http://schemas.microsoft.com/office/drawing/2014/main" id="{B5DA4135-2224-5AAA-1FB8-D1243C9C160F}"/>
              </a:ext>
            </a:extLst>
          </p:cNvPr>
          <p:cNvPicPr>
            <a:picLocks noChangeAspect="1"/>
          </p:cNvPicPr>
          <p:nvPr/>
        </p:nvPicPr>
        <p:blipFill>
          <a:blip r:embed="rId2"/>
          <a:stretch>
            <a:fillRect/>
          </a:stretch>
        </p:blipFill>
        <p:spPr>
          <a:xfrm>
            <a:off x="937963" y="5389783"/>
            <a:ext cx="16645302" cy="2819400"/>
          </a:xfrm>
          <a:prstGeom prst="rect">
            <a:avLst/>
          </a:prstGeom>
        </p:spPr>
      </p:pic>
    </p:spTree>
    <p:extLst>
      <p:ext uri="{BB962C8B-B14F-4D97-AF65-F5344CB8AC3E}">
        <p14:creationId xmlns:p14="http://schemas.microsoft.com/office/powerpoint/2010/main" val="4282387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84533" y="186337"/>
            <a:ext cx="17518933" cy="4652363"/>
          </a:xfrm>
          <a:prstGeom prst="rect">
            <a:avLst/>
          </a:prstGeom>
          <a:solidFill>
            <a:srgbClr val="DFD4CB"/>
          </a:solidFill>
        </p:spPr>
        <p:txBody>
          <a:bodyPr/>
          <a:lstStyle/>
          <a:p>
            <a:endParaRPr lang="vi-VN"/>
          </a:p>
        </p:txBody>
      </p:sp>
      <p:sp>
        <p:nvSpPr>
          <p:cNvPr id="26" name="TextBox 26"/>
          <p:cNvSpPr txBox="1"/>
          <p:nvPr/>
        </p:nvSpPr>
        <p:spPr>
          <a:xfrm>
            <a:off x="4686300" y="2324100"/>
            <a:ext cx="8915400" cy="479940"/>
          </a:xfrm>
          <a:prstGeom prst="rect">
            <a:avLst/>
          </a:prstGeom>
        </p:spPr>
        <p:txBody>
          <a:bodyPr wrap="square" lIns="0" tIns="0" rIns="0" bIns="0" rtlCol="0" anchor="t">
            <a:spAutoFit/>
          </a:bodyPr>
          <a:lstStyle/>
          <a:p>
            <a:pPr marL="0" lvl="0" indent="0">
              <a:lnSpc>
                <a:spcPts val="3954"/>
              </a:lnSpc>
            </a:pPr>
            <a:r>
              <a:rPr lang="vi-VN" sz="3200" u="none" spc="56">
                <a:solidFill>
                  <a:srgbClr val="393939"/>
                </a:solidFill>
                <a:latin typeface="Crimson Pro"/>
              </a:rPr>
              <a:t>Phân chia tập dữ liệu thành tập dữ liệu Train và Test</a:t>
            </a:r>
          </a:p>
        </p:txBody>
      </p:sp>
      <p:sp>
        <p:nvSpPr>
          <p:cNvPr id="27" name="TextBox 27"/>
          <p:cNvSpPr txBox="1"/>
          <p:nvPr/>
        </p:nvSpPr>
        <p:spPr>
          <a:xfrm>
            <a:off x="7139381" y="1257300"/>
            <a:ext cx="4009239" cy="897682"/>
          </a:xfrm>
          <a:prstGeom prst="rect">
            <a:avLst/>
          </a:prstGeom>
        </p:spPr>
        <p:txBody>
          <a:bodyPr wrap="square" lIns="0" tIns="0" rIns="0" bIns="0" rtlCol="0" anchor="t">
            <a:spAutoFit/>
          </a:bodyPr>
          <a:lstStyle/>
          <a:p>
            <a:pPr marL="0" lvl="0" indent="0">
              <a:lnSpc>
                <a:spcPts val="6985"/>
              </a:lnSpc>
            </a:pPr>
            <a:r>
              <a:rPr lang="vi-VN" sz="6350" u="none">
                <a:solidFill>
                  <a:srgbClr val="393939"/>
                </a:solidFill>
                <a:latin typeface="Crimson Pro"/>
              </a:rPr>
              <a:t>Xử lí dữ liệu</a:t>
            </a:r>
            <a:endParaRPr lang="en-US" sz="6350" u="none">
              <a:solidFill>
                <a:srgbClr val="393939"/>
              </a:solidFill>
              <a:latin typeface="Crimson Pro"/>
            </a:endParaRPr>
          </a:p>
        </p:txBody>
      </p:sp>
      <p:pic>
        <p:nvPicPr>
          <p:cNvPr id="5" name="Hình ảnh 4">
            <a:extLst>
              <a:ext uri="{FF2B5EF4-FFF2-40B4-BE49-F238E27FC236}">
                <a16:creationId xmlns:a16="http://schemas.microsoft.com/office/drawing/2014/main" id="{0E93CD78-3ED4-CE19-79DE-9B980AF2EF08}"/>
              </a:ext>
            </a:extLst>
          </p:cNvPr>
          <p:cNvPicPr>
            <a:picLocks noChangeAspect="1"/>
          </p:cNvPicPr>
          <p:nvPr/>
        </p:nvPicPr>
        <p:blipFill>
          <a:blip r:embed="rId2"/>
          <a:stretch>
            <a:fillRect/>
          </a:stretch>
        </p:blipFill>
        <p:spPr>
          <a:xfrm>
            <a:off x="384533" y="5600700"/>
            <a:ext cx="17518933" cy="2181346"/>
          </a:xfrm>
          <a:prstGeom prst="rect">
            <a:avLst/>
          </a:prstGeom>
        </p:spPr>
      </p:pic>
    </p:spTree>
    <p:extLst>
      <p:ext uri="{BB962C8B-B14F-4D97-AF65-F5344CB8AC3E}">
        <p14:creationId xmlns:p14="http://schemas.microsoft.com/office/powerpoint/2010/main" val="1536607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9617" t="-17030" b="-14388"/>
            </a:stretch>
          </a:blipFill>
        </p:spPr>
        <p:txBody>
          <a:bodyPr/>
          <a:lstStyle/>
          <a:p>
            <a:endParaRPr lang="vi-VN"/>
          </a:p>
        </p:txBody>
      </p:sp>
      <p:sp>
        <p:nvSpPr>
          <p:cNvPr id="4" name="TextBox 4"/>
          <p:cNvSpPr txBox="1"/>
          <p:nvPr/>
        </p:nvSpPr>
        <p:spPr>
          <a:xfrm>
            <a:off x="2893940" y="3975100"/>
            <a:ext cx="12500120" cy="936154"/>
          </a:xfrm>
          <a:prstGeom prst="rect">
            <a:avLst/>
          </a:prstGeom>
        </p:spPr>
        <p:txBody>
          <a:bodyPr lIns="0" tIns="0" rIns="0" bIns="0" rtlCol="0" anchor="t">
            <a:spAutoFit/>
          </a:bodyPr>
          <a:lstStyle/>
          <a:p>
            <a:pPr marL="0" lvl="0" indent="0" algn="ctr">
              <a:lnSpc>
                <a:spcPts val="7315"/>
              </a:lnSpc>
            </a:pPr>
            <a:r>
              <a:rPr lang="vi-VN" sz="6650">
                <a:solidFill>
                  <a:srgbClr val="393939"/>
                </a:solidFill>
                <a:latin typeface="Crimson Pro"/>
              </a:rPr>
              <a:t>Đánh giá kết quả mô hình đạt được</a:t>
            </a:r>
            <a:endParaRPr lang="en-US" sz="6650" u="none">
              <a:solidFill>
                <a:srgbClr val="393939"/>
              </a:solidFill>
              <a:latin typeface="Crimson Pr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K-nearest neighbor </a:t>
            </a:r>
            <a:endParaRPr lang="en-US" sz="6600">
              <a:solidFill>
                <a:srgbClr val="393939"/>
              </a:solidFill>
              <a:latin typeface="Crimson Pro" panose="020B0604020202020204" charset="-93"/>
            </a:endParaRPr>
          </a:p>
        </p:txBody>
      </p:sp>
      <p:pic>
        <p:nvPicPr>
          <p:cNvPr id="9" name="Hình ảnh 8">
            <a:extLst>
              <a:ext uri="{FF2B5EF4-FFF2-40B4-BE49-F238E27FC236}">
                <a16:creationId xmlns:a16="http://schemas.microsoft.com/office/drawing/2014/main" id="{1A5F88F3-5475-0BB7-B463-F6B36C5C5215}"/>
              </a:ext>
            </a:extLst>
          </p:cNvPr>
          <p:cNvPicPr>
            <a:picLocks noChangeAspect="1"/>
          </p:cNvPicPr>
          <p:nvPr/>
        </p:nvPicPr>
        <p:blipFill>
          <a:blip r:embed="rId3"/>
          <a:stretch>
            <a:fillRect/>
          </a:stretch>
        </p:blipFill>
        <p:spPr>
          <a:xfrm>
            <a:off x="10926124" y="4707858"/>
            <a:ext cx="6447476" cy="871281"/>
          </a:xfrm>
          <a:prstGeom prst="rect">
            <a:avLst/>
          </a:prstGeom>
        </p:spPr>
      </p:pic>
      <p:pic>
        <p:nvPicPr>
          <p:cNvPr id="11" name="Hình ảnh 10">
            <a:extLst>
              <a:ext uri="{FF2B5EF4-FFF2-40B4-BE49-F238E27FC236}">
                <a16:creationId xmlns:a16="http://schemas.microsoft.com/office/drawing/2014/main" id="{EF3D61FA-A5B4-18AE-6DF2-0122D2CE9FEA}"/>
              </a:ext>
            </a:extLst>
          </p:cNvPr>
          <p:cNvPicPr>
            <a:picLocks noChangeAspect="1"/>
          </p:cNvPicPr>
          <p:nvPr/>
        </p:nvPicPr>
        <p:blipFill>
          <a:blip r:embed="rId4"/>
          <a:stretch>
            <a:fillRect/>
          </a:stretch>
        </p:blipFill>
        <p:spPr>
          <a:xfrm>
            <a:off x="914400" y="2834381"/>
            <a:ext cx="9495123" cy="46182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1797271" y="841321"/>
            <a:ext cx="14693457" cy="16715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7800">
                <a:latin typeface="+mj-lt"/>
                <a:ea typeface="+mj-ea"/>
                <a:cs typeface="+mj-cs"/>
              </a:rPr>
              <a:t>Thuật toán K-nearest neighbor </a:t>
            </a:r>
          </a:p>
        </p:txBody>
      </p:sp>
      <p:pic>
        <p:nvPicPr>
          <p:cNvPr id="6" name="Hình ảnh 5" descr="Ảnh có chứa văn bản, hàng, ảnh chụp màn hình, Sơ đồ&#10;&#10;Mô tả được tạo tự động">
            <a:extLst>
              <a:ext uri="{FF2B5EF4-FFF2-40B4-BE49-F238E27FC236}">
                <a16:creationId xmlns:a16="http://schemas.microsoft.com/office/drawing/2014/main" id="{8E592258-CEEC-505F-C99D-A09CE2C87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4773" y="2862318"/>
            <a:ext cx="7547427" cy="5943600"/>
          </a:xfrm>
          <a:prstGeom prst="rect">
            <a:avLst/>
          </a:prstGeom>
        </p:spPr>
      </p:pic>
      <p:pic>
        <p:nvPicPr>
          <p:cNvPr id="3" name="Hình ảnh 2" descr="Ảnh có chứa văn bản, ảnh chụp màn hình, Phông chữ, biểu đồ&#10;&#10;Mô tả được tạo tự động">
            <a:extLst>
              <a:ext uri="{FF2B5EF4-FFF2-40B4-BE49-F238E27FC236}">
                <a16:creationId xmlns:a16="http://schemas.microsoft.com/office/drawing/2014/main" id="{54C67D93-9B46-C9AF-49AB-14A289E7A6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700" y="2862318"/>
            <a:ext cx="7977987" cy="5943600"/>
          </a:xfrm>
          <a:prstGeom prst="rect">
            <a:avLst/>
          </a:prstGeom>
        </p:spPr>
      </p:pic>
    </p:spTree>
    <p:extLst>
      <p:ext uri="{BB962C8B-B14F-4D97-AF65-F5344CB8AC3E}">
        <p14:creationId xmlns:p14="http://schemas.microsoft.com/office/powerpoint/2010/main" val="1592960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Random Forest</a:t>
            </a:r>
            <a:endParaRPr lang="en-US" sz="6600">
              <a:solidFill>
                <a:srgbClr val="393939"/>
              </a:solidFill>
              <a:latin typeface="Crimson Pro" panose="020B0604020202020204" charset="-93"/>
            </a:endParaRPr>
          </a:p>
        </p:txBody>
      </p:sp>
      <p:pic>
        <p:nvPicPr>
          <p:cNvPr id="2" name="Hình ảnh 1">
            <a:extLst>
              <a:ext uri="{FF2B5EF4-FFF2-40B4-BE49-F238E27FC236}">
                <a16:creationId xmlns:a16="http://schemas.microsoft.com/office/drawing/2014/main" id="{66CDDB7A-21C9-39AE-7ACE-C74C9F5D391B}"/>
              </a:ext>
            </a:extLst>
          </p:cNvPr>
          <p:cNvPicPr>
            <a:picLocks noChangeAspect="1"/>
          </p:cNvPicPr>
          <p:nvPr/>
        </p:nvPicPr>
        <p:blipFill>
          <a:blip r:embed="rId3"/>
          <a:stretch>
            <a:fillRect/>
          </a:stretch>
        </p:blipFill>
        <p:spPr>
          <a:xfrm>
            <a:off x="11062625" y="4577811"/>
            <a:ext cx="6691975" cy="1131377"/>
          </a:xfrm>
          <a:prstGeom prst="rect">
            <a:avLst/>
          </a:prstGeom>
        </p:spPr>
      </p:pic>
      <p:pic>
        <p:nvPicPr>
          <p:cNvPr id="5" name="Hình ảnh 4">
            <a:extLst>
              <a:ext uri="{FF2B5EF4-FFF2-40B4-BE49-F238E27FC236}">
                <a16:creationId xmlns:a16="http://schemas.microsoft.com/office/drawing/2014/main" id="{9F04594E-5FA5-EAF0-E6D0-57F829ACAD31}"/>
              </a:ext>
            </a:extLst>
          </p:cNvPr>
          <p:cNvPicPr>
            <a:picLocks noChangeAspect="1"/>
          </p:cNvPicPr>
          <p:nvPr/>
        </p:nvPicPr>
        <p:blipFill>
          <a:blip r:embed="rId4"/>
          <a:stretch>
            <a:fillRect/>
          </a:stretch>
        </p:blipFill>
        <p:spPr>
          <a:xfrm>
            <a:off x="445453" y="3443177"/>
            <a:ext cx="10222547" cy="3400646"/>
          </a:xfrm>
          <a:prstGeom prst="rect">
            <a:avLst/>
          </a:prstGeom>
        </p:spPr>
      </p:pic>
    </p:spTree>
    <p:extLst>
      <p:ext uri="{BB962C8B-B14F-4D97-AF65-F5344CB8AC3E}">
        <p14:creationId xmlns:p14="http://schemas.microsoft.com/office/powerpoint/2010/main" val="440927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Random Forest</a:t>
            </a:r>
            <a:endParaRPr lang="en-US" sz="6600">
              <a:solidFill>
                <a:srgbClr val="393939"/>
              </a:solidFill>
              <a:latin typeface="Crimson Pro" panose="020B0604020202020204" charset="-93"/>
            </a:endParaRPr>
          </a:p>
        </p:txBody>
      </p:sp>
      <p:pic>
        <p:nvPicPr>
          <p:cNvPr id="6" name="Hình ảnh 5" descr="Ảnh có chứa văn bản, ảnh chụp màn hình, Phông chữ, biểu đồ&#10;&#10;Mô tả được tạo tự động">
            <a:extLst>
              <a:ext uri="{FF2B5EF4-FFF2-40B4-BE49-F238E27FC236}">
                <a16:creationId xmlns:a16="http://schemas.microsoft.com/office/drawing/2014/main" id="{62D09116-30DA-8C3D-70C1-63FA07D92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61" y="2377888"/>
            <a:ext cx="8204589" cy="6118411"/>
          </a:xfrm>
          <a:prstGeom prst="rect">
            <a:avLst/>
          </a:prstGeom>
        </p:spPr>
      </p:pic>
      <p:pic>
        <p:nvPicPr>
          <p:cNvPr id="8" name="Hình ảnh 7" descr="Ảnh có chứa văn bản, ảnh chụp màn hình, hàng, Sơ đồ&#10;&#10;Mô tả được tạo tự động">
            <a:extLst>
              <a:ext uri="{FF2B5EF4-FFF2-40B4-BE49-F238E27FC236}">
                <a16:creationId xmlns:a16="http://schemas.microsoft.com/office/drawing/2014/main" id="{B3776AD0-2BE8-41CA-16DC-0F29240BB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801" y="2377889"/>
            <a:ext cx="7772399" cy="6118411"/>
          </a:xfrm>
          <a:prstGeom prst="rect">
            <a:avLst/>
          </a:prstGeom>
        </p:spPr>
      </p:pic>
    </p:spTree>
    <p:extLst>
      <p:ext uri="{BB962C8B-B14F-4D97-AF65-F5344CB8AC3E}">
        <p14:creationId xmlns:p14="http://schemas.microsoft.com/office/powerpoint/2010/main" val="4185324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Decision Tree</a:t>
            </a:r>
            <a:endParaRPr lang="en-US" sz="6600">
              <a:solidFill>
                <a:srgbClr val="393939"/>
              </a:solidFill>
              <a:latin typeface="Crimson Pro" panose="020B0604020202020204" charset="-93"/>
            </a:endParaRPr>
          </a:p>
        </p:txBody>
      </p:sp>
      <p:pic>
        <p:nvPicPr>
          <p:cNvPr id="3" name="Hình ảnh 2" descr="Ảnh có chứa văn bản, Phông chữ, màu trắng, thuật in máy&#10;&#10;Mô tả được tạo tự động">
            <a:extLst>
              <a:ext uri="{FF2B5EF4-FFF2-40B4-BE49-F238E27FC236}">
                <a16:creationId xmlns:a16="http://schemas.microsoft.com/office/drawing/2014/main" id="{A82F627D-3765-2A0E-654B-84ED7E80A966}"/>
              </a:ext>
            </a:extLst>
          </p:cNvPr>
          <p:cNvPicPr>
            <a:picLocks noChangeAspect="1"/>
          </p:cNvPicPr>
          <p:nvPr/>
        </p:nvPicPr>
        <p:blipFill>
          <a:blip r:embed="rId3"/>
          <a:stretch>
            <a:fillRect/>
          </a:stretch>
        </p:blipFill>
        <p:spPr>
          <a:xfrm>
            <a:off x="11353800" y="4532455"/>
            <a:ext cx="6650991" cy="1222090"/>
          </a:xfrm>
          <a:prstGeom prst="rect">
            <a:avLst/>
          </a:prstGeom>
        </p:spPr>
      </p:pic>
      <p:pic>
        <p:nvPicPr>
          <p:cNvPr id="7" name="Hình ảnh 6">
            <a:extLst>
              <a:ext uri="{FF2B5EF4-FFF2-40B4-BE49-F238E27FC236}">
                <a16:creationId xmlns:a16="http://schemas.microsoft.com/office/drawing/2014/main" id="{E9598ABA-6780-68CD-9327-A949AD5F39F1}"/>
              </a:ext>
            </a:extLst>
          </p:cNvPr>
          <p:cNvPicPr>
            <a:picLocks noChangeAspect="1"/>
          </p:cNvPicPr>
          <p:nvPr/>
        </p:nvPicPr>
        <p:blipFill>
          <a:blip r:embed="rId4"/>
          <a:stretch>
            <a:fillRect/>
          </a:stretch>
        </p:blipFill>
        <p:spPr>
          <a:xfrm>
            <a:off x="762000" y="3205072"/>
            <a:ext cx="10022388" cy="3876855"/>
          </a:xfrm>
          <a:prstGeom prst="rect">
            <a:avLst/>
          </a:prstGeom>
        </p:spPr>
      </p:pic>
    </p:spTree>
    <p:extLst>
      <p:ext uri="{BB962C8B-B14F-4D97-AF65-F5344CB8AC3E}">
        <p14:creationId xmlns:p14="http://schemas.microsoft.com/office/powerpoint/2010/main" val="552541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sp>
        <p:nvSpPr>
          <p:cNvPr id="2" name="TextBox 2"/>
          <p:cNvSpPr txBox="1"/>
          <p:nvPr/>
        </p:nvSpPr>
        <p:spPr>
          <a:xfrm>
            <a:off x="685800" y="1896725"/>
            <a:ext cx="16459200" cy="6370975"/>
          </a:xfrm>
          <a:prstGeom prst="rect">
            <a:avLst/>
          </a:prstGeom>
        </p:spPr>
        <p:txBody>
          <a:bodyPr wrap="square" lIns="0" tIns="0" rIns="0" bIns="0" rtlCol="0" anchor="t">
            <a:spAutoFit/>
          </a:bodyPr>
          <a:lstStyle/>
          <a:p>
            <a:pPr marL="0" marR="0" indent="457200">
              <a:spcBef>
                <a:spcPts val="600"/>
              </a:spcBef>
              <a:spcAft>
                <a:spcPts val="600"/>
              </a:spcAft>
            </a:pPr>
            <a:r>
              <a:rPr lang="vi-VN" sz="3200">
                <a:solidFill>
                  <a:schemeClr val="bg1"/>
                </a:solidFill>
                <a:effectLst/>
                <a:latin typeface="Crimson Pro" panose="020B0604020202020204" charset="-93"/>
                <a:ea typeface="Times New Roman" panose="02020603050405020304" pitchFamily="18" charset="0"/>
              </a:rPr>
              <a:t>Ngành ngân hàng là một trong những ngành kinh tế quan trọng nhất trên thế giới. Hoạt động cho vay của các ngân hàng đóng vai trò quan trọng trong việc thúc đẩy kinh tế và phát triển xã hội. Tuy nhiên, hoạt động cho vay của các ngân hàng thường gắn liền với rủi ro vỡ nợ của người vay. Khi người vay không trả được khoản vay, ngân hàng sẽ phải chịu tổn thất tài chính.</a:t>
            </a:r>
          </a:p>
          <a:p>
            <a:pPr marL="0" marR="0" indent="457200">
              <a:spcBef>
                <a:spcPts val="600"/>
              </a:spcBef>
              <a:spcAft>
                <a:spcPts val="600"/>
              </a:spcAft>
            </a:pPr>
            <a:r>
              <a:rPr lang="vi-VN" sz="3200">
                <a:solidFill>
                  <a:schemeClr val="bg1"/>
                </a:solidFill>
                <a:effectLst/>
                <a:latin typeface="Crimson Pro" panose="020B0604020202020204" charset="-93"/>
                <a:ea typeface="Times New Roman" panose="02020603050405020304" pitchFamily="18" charset="0"/>
              </a:rPr>
              <a:t>Để giảm thiểu rủi ro vỡ nợ của người vay, các ngân hàng đã sử dụng nhiều phương pháp khác nhau, trong đó có Machine Learning. Machine Learning là một công nghệ hiện đại có khả năng học hỏi từ dữ liệu trong quá khứ để dự đoán kết quả trong tương lai. Trong trường hợp này, Machine Learning có thể được sử dụng để phân tích dữ liệu lịch sử về người vay vay tín dụng để dự đoán khả năng vỡ nợ của người vay mới.</a:t>
            </a:r>
          </a:p>
          <a:p>
            <a:pPr marL="0" marR="0" indent="457200">
              <a:spcBef>
                <a:spcPts val="600"/>
              </a:spcBef>
              <a:spcAft>
                <a:spcPts val="600"/>
              </a:spcAft>
            </a:pPr>
            <a:r>
              <a:rPr lang="vi-VN" sz="3200">
                <a:solidFill>
                  <a:schemeClr val="bg1"/>
                </a:solidFill>
                <a:effectLst/>
                <a:latin typeface="Crimson Pro" panose="020B0604020202020204" charset="-93"/>
                <a:ea typeface="Times New Roman" panose="02020603050405020304" pitchFamily="18" charset="0"/>
              </a:rPr>
              <a:t>Trong báo cáo này, tôi sử dụng tập dữ liệu Loan Default Dataset từ Kaggle. Tập dữ liệu này bao gồm dữ liệu các thông tin như thu nhập, lịch sử tín dụng, mục đích vay, v.v.</a:t>
            </a:r>
          </a:p>
          <a:p>
            <a:pPr marL="0" marR="0" indent="457200">
              <a:spcBef>
                <a:spcPts val="600"/>
              </a:spcBef>
              <a:spcAft>
                <a:spcPts val="600"/>
              </a:spcAft>
            </a:pPr>
            <a:r>
              <a:rPr lang="vi-VN" sz="3200" i="1">
                <a:solidFill>
                  <a:schemeClr val="bg1"/>
                </a:solidFill>
                <a:effectLst/>
                <a:latin typeface="Crimson Pro" panose="020B0604020202020204" charset="-93"/>
                <a:ea typeface="Times New Roman" panose="02020603050405020304" pitchFamily="18" charset="0"/>
              </a:rPr>
              <a:t>Link dataset: https://www.kaggle.com/datasets/yasserh/loan-default-dataset</a:t>
            </a:r>
            <a:endParaRPr lang="vi-VN" sz="3200">
              <a:solidFill>
                <a:schemeClr val="bg1"/>
              </a:solidFill>
              <a:effectLst/>
              <a:latin typeface="Crimson Pro" panose="020B0604020202020204" charset="-93"/>
              <a:ea typeface="Times New Roman" panose="02020603050405020304" pitchFamily="18" charset="0"/>
            </a:endParaRPr>
          </a:p>
        </p:txBody>
      </p:sp>
      <p:sp>
        <p:nvSpPr>
          <p:cNvPr id="3" name="TextBox 3"/>
          <p:cNvSpPr txBox="1"/>
          <p:nvPr/>
        </p:nvSpPr>
        <p:spPr>
          <a:xfrm>
            <a:off x="-1676400" y="657966"/>
            <a:ext cx="11714179" cy="904134"/>
          </a:xfrm>
          <a:prstGeom prst="rect">
            <a:avLst/>
          </a:prstGeom>
        </p:spPr>
        <p:txBody>
          <a:bodyPr lIns="0" tIns="0" rIns="0" bIns="0" rtlCol="0" anchor="t">
            <a:spAutoFit/>
          </a:bodyPr>
          <a:lstStyle/>
          <a:p>
            <a:pPr marL="0" lvl="0" indent="0" algn="ctr">
              <a:lnSpc>
                <a:spcPts val="6902"/>
              </a:lnSpc>
            </a:pPr>
            <a:r>
              <a:rPr lang="vi-VN" sz="6275" u="none">
                <a:solidFill>
                  <a:srgbClr val="FFFFFF"/>
                </a:solidFill>
                <a:latin typeface="Crimson Pro"/>
              </a:rPr>
              <a:t>Giới thiệu về đề tài:</a:t>
            </a:r>
            <a:endParaRPr lang="en-US" sz="6275" u="none">
              <a:solidFill>
                <a:srgbClr val="FFFFFF"/>
              </a:solidFill>
              <a:latin typeface="Crimson Pr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Decision Tree</a:t>
            </a:r>
            <a:endParaRPr lang="en-US" sz="6600">
              <a:solidFill>
                <a:srgbClr val="393939"/>
              </a:solidFill>
              <a:latin typeface="Crimson Pro" panose="020B0604020202020204" charset="-93"/>
            </a:endParaRPr>
          </a:p>
        </p:txBody>
      </p:sp>
      <p:pic>
        <p:nvPicPr>
          <p:cNvPr id="5" name="Hình ảnh 4" descr="Ảnh có chứa văn bản, ảnh chụp màn hình, Phông chữ, biểu đồ&#10;&#10;Mô tả được tạo tự động">
            <a:extLst>
              <a:ext uri="{FF2B5EF4-FFF2-40B4-BE49-F238E27FC236}">
                <a16:creationId xmlns:a16="http://schemas.microsoft.com/office/drawing/2014/main" id="{5ECC80B7-2214-1270-7E66-7AB93A6F3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36" y="2019300"/>
            <a:ext cx="8715464" cy="6499387"/>
          </a:xfrm>
          <a:prstGeom prst="rect">
            <a:avLst/>
          </a:prstGeom>
        </p:spPr>
      </p:pic>
      <p:pic>
        <p:nvPicPr>
          <p:cNvPr id="8" name="Hình ảnh 7" descr="Ảnh có chứa văn bản, ảnh chụp màn hình, hàng, Sơ đồ&#10;&#10;Mô tả được tạo tự động">
            <a:extLst>
              <a:ext uri="{FF2B5EF4-FFF2-40B4-BE49-F238E27FC236}">
                <a16:creationId xmlns:a16="http://schemas.microsoft.com/office/drawing/2014/main" id="{468F03AD-DF61-0A3E-18E6-339992EDB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3100" y="2016587"/>
            <a:ext cx="8256364" cy="6499387"/>
          </a:xfrm>
          <a:prstGeom prst="rect">
            <a:avLst/>
          </a:prstGeom>
        </p:spPr>
      </p:pic>
    </p:spTree>
    <p:extLst>
      <p:ext uri="{BB962C8B-B14F-4D97-AF65-F5344CB8AC3E}">
        <p14:creationId xmlns:p14="http://schemas.microsoft.com/office/powerpoint/2010/main" val="1332259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Logistic Regression</a:t>
            </a:r>
            <a:endParaRPr lang="en-US" sz="6600">
              <a:solidFill>
                <a:srgbClr val="393939"/>
              </a:solidFill>
              <a:latin typeface="Crimson Pro" panose="020B0604020202020204" charset="-93"/>
            </a:endParaRPr>
          </a:p>
        </p:txBody>
      </p:sp>
      <p:pic>
        <p:nvPicPr>
          <p:cNvPr id="2" name="Hình ảnh 1" descr="Ảnh có chứa văn bản, Phông chữ, ảnh chụp màn hình, hàng&#10;&#10;Mô tả được tạo tự động">
            <a:extLst>
              <a:ext uri="{FF2B5EF4-FFF2-40B4-BE49-F238E27FC236}">
                <a16:creationId xmlns:a16="http://schemas.microsoft.com/office/drawing/2014/main" id="{B106475B-F9AC-F8B9-8E11-64FDF88CBC86}"/>
              </a:ext>
            </a:extLst>
          </p:cNvPr>
          <p:cNvPicPr>
            <a:picLocks noChangeAspect="1"/>
          </p:cNvPicPr>
          <p:nvPr/>
        </p:nvPicPr>
        <p:blipFill>
          <a:blip r:embed="rId3"/>
          <a:stretch>
            <a:fillRect/>
          </a:stretch>
        </p:blipFill>
        <p:spPr>
          <a:xfrm>
            <a:off x="10213719" y="4600459"/>
            <a:ext cx="7845681" cy="1228841"/>
          </a:xfrm>
          <a:prstGeom prst="rect">
            <a:avLst/>
          </a:prstGeom>
        </p:spPr>
      </p:pic>
      <p:pic>
        <p:nvPicPr>
          <p:cNvPr id="6" name="Hình ảnh 5">
            <a:extLst>
              <a:ext uri="{FF2B5EF4-FFF2-40B4-BE49-F238E27FC236}">
                <a16:creationId xmlns:a16="http://schemas.microsoft.com/office/drawing/2014/main" id="{AA31019C-3B3B-45E6-35AD-A9B5738A5644}"/>
              </a:ext>
            </a:extLst>
          </p:cNvPr>
          <p:cNvPicPr>
            <a:picLocks noChangeAspect="1"/>
          </p:cNvPicPr>
          <p:nvPr/>
        </p:nvPicPr>
        <p:blipFill>
          <a:blip r:embed="rId4"/>
          <a:stretch>
            <a:fillRect/>
          </a:stretch>
        </p:blipFill>
        <p:spPr>
          <a:xfrm>
            <a:off x="685800" y="3039284"/>
            <a:ext cx="9525000" cy="4208431"/>
          </a:xfrm>
          <a:prstGeom prst="rect">
            <a:avLst/>
          </a:prstGeom>
        </p:spPr>
      </p:pic>
    </p:spTree>
    <p:extLst>
      <p:ext uri="{BB962C8B-B14F-4D97-AF65-F5344CB8AC3E}">
        <p14:creationId xmlns:p14="http://schemas.microsoft.com/office/powerpoint/2010/main" val="922751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Logistic Regression</a:t>
            </a:r>
            <a:endParaRPr lang="en-US" sz="6600">
              <a:solidFill>
                <a:srgbClr val="393939"/>
              </a:solidFill>
              <a:latin typeface="Crimson Pro" panose="020B0604020202020204" charset="-93"/>
            </a:endParaRPr>
          </a:p>
        </p:txBody>
      </p:sp>
      <p:pic>
        <p:nvPicPr>
          <p:cNvPr id="5" name="Hình ảnh 4" descr="Ảnh có chứa văn bản, ảnh chụp màn hình, Phông chữ, số&#10;&#10;Mô tả được tạo tự động">
            <a:extLst>
              <a:ext uri="{FF2B5EF4-FFF2-40B4-BE49-F238E27FC236}">
                <a16:creationId xmlns:a16="http://schemas.microsoft.com/office/drawing/2014/main" id="{FE825780-1378-E41C-75D0-337174D4F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300969"/>
            <a:ext cx="7848600" cy="5852940"/>
          </a:xfrm>
          <a:prstGeom prst="rect">
            <a:avLst/>
          </a:prstGeom>
        </p:spPr>
      </p:pic>
      <p:pic>
        <p:nvPicPr>
          <p:cNvPr id="8" name="Hình ảnh 7" descr="Ảnh có chứa văn bản, hàng, ảnh chụp màn hình, Sơ đồ&#10;&#10;Mô tả được tạo tự động">
            <a:extLst>
              <a:ext uri="{FF2B5EF4-FFF2-40B4-BE49-F238E27FC236}">
                <a16:creationId xmlns:a16="http://schemas.microsoft.com/office/drawing/2014/main" id="{7155C45F-0BD8-6914-2982-40305E2B73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2300969"/>
            <a:ext cx="7238999" cy="5698520"/>
          </a:xfrm>
          <a:prstGeom prst="rect">
            <a:avLst/>
          </a:prstGeom>
        </p:spPr>
      </p:pic>
    </p:spTree>
    <p:extLst>
      <p:ext uri="{BB962C8B-B14F-4D97-AF65-F5344CB8AC3E}">
        <p14:creationId xmlns:p14="http://schemas.microsoft.com/office/powerpoint/2010/main" val="723242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a:t>
            </a:r>
            <a:r>
              <a:rPr lang="vi-VN" sz="6600">
                <a:solidFill>
                  <a:srgbClr val="393939"/>
                </a:solidFill>
                <a:effectLst/>
                <a:latin typeface="Crimson Pro" panose="020B0604020202020204" charset="-93"/>
                <a:ea typeface="Times New Roman" panose="02020603050405020304" pitchFamily="18" charset="0"/>
              </a:rPr>
              <a:t>Gaussian Naive Bayes</a:t>
            </a:r>
            <a:r>
              <a:rPr lang="vi-VN" sz="6600">
                <a:solidFill>
                  <a:srgbClr val="393939"/>
                </a:solidFill>
                <a:latin typeface="Crimson Pro" panose="020B0604020202020204" charset="-93"/>
              </a:rPr>
              <a:t> </a:t>
            </a:r>
            <a:endParaRPr lang="en-US" sz="6600">
              <a:solidFill>
                <a:srgbClr val="393939"/>
              </a:solidFill>
              <a:latin typeface="Crimson Pro" panose="020B0604020202020204" charset="-93"/>
            </a:endParaRPr>
          </a:p>
        </p:txBody>
      </p:sp>
      <p:pic>
        <p:nvPicPr>
          <p:cNvPr id="3" name="Hình ảnh 2">
            <a:extLst>
              <a:ext uri="{FF2B5EF4-FFF2-40B4-BE49-F238E27FC236}">
                <a16:creationId xmlns:a16="http://schemas.microsoft.com/office/drawing/2014/main" id="{CA413717-2AA4-A503-A253-8F79EE0C36EB}"/>
              </a:ext>
            </a:extLst>
          </p:cNvPr>
          <p:cNvPicPr>
            <a:picLocks noChangeAspect="1"/>
          </p:cNvPicPr>
          <p:nvPr/>
        </p:nvPicPr>
        <p:blipFill>
          <a:blip r:embed="rId3"/>
          <a:stretch>
            <a:fillRect/>
          </a:stretch>
        </p:blipFill>
        <p:spPr>
          <a:xfrm>
            <a:off x="10210800" y="4381500"/>
            <a:ext cx="7956550" cy="1066800"/>
          </a:xfrm>
          <a:prstGeom prst="rect">
            <a:avLst/>
          </a:prstGeom>
        </p:spPr>
      </p:pic>
      <p:pic>
        <p:nvPicPr>
          <p:cNvPr id="7" name="Hình ảnh 6">
            <a:extLst>
              <a:ext uri="{FF2B5EF4-FFF2-40B4-BE49-F238E27FC236}">
                <a16:creationId xmlns:a16="http://schemas.microsoft.com/office/drawing/2014/main" id="{383AE0CC-5798-D8BA-FB8B-60BD04EB28FD}"/>
              </a:ext>
            </a:extLst>
          </p:cNvPr>
          <p:cNvPicPr>
            <a:picLocks noChangeAspect="1"/>
          </p:cNvPicPr>
          <p:nvPr/>
        </p:nvPicPr>
        <p:blipFill>
          <a:blip r:embed="rId4"/>
          <a:stretch>
            <a:fillRect/>
          </a:stretch>
        </p:blipFill>
        <p:spPr>
          <a:xfrm>
            <a:off x="762000" y="3764147"/>
            <a:ext cx="9170834" cy="2012042"/>
          </a:xfrm>
          <a:prstGeom prst="rect">
            <a:avLst/>
          </a:prstGeom>
        </p:spPr>
      </p:pic>
    </p:spTree>
    <p:extLst>
      <p:ext uri="{BB962C8B-B14F-4D97-AF65-F5344CB8AC3E}">
        <p14:creationId xmlns:p14="http://schemas.microsoft.com/office/powerpoint/2010/main" val="2315292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a:t>
            </a:r>
            <a:r>
              <a:rPr lang="vi-VN" sz="6600">
                <a:solidFill>
                  <a:srgbClr val="393939"/>
                </a:solidFill>
                <a:effectLst/>
                <a:latin typeface="Crimson Pro" panose="020B0604020202020204" charset="-93"/>
                <a:ea typeface="Times New Roman" panose="02020603050405020304" pitchFamily="18" charset="0"/>
              </a:rPr>
              <a:t>Gaussian Naive Bayes</a:t>
            </a:r>
            <a:r>
              <a:rPr lang="vi-VN" sz="6600">
                <a:solidFill>
                  <a:srgbClr val="393939"/>
                </a:solidFill>
                <a:latin typeface="Crimson Pro" panose="020B0604020202020204" charset="-93"/>
              </a:rPr>
              <a:t> </a:t>
            </a:r>
            <a:endParaRPr lang="en-US" sz="6600">
              <a:solidFill>
                <a:srgbClr val="393939"/>
              </a:solidFill>
              <a:latin typeface="Crimson Pro" panose="020B0604020202020204" charset="-93"/>
            </a:endParaRPr>
          </a:p>
        </p:txBody>
      </p:sp>
      <p:pic>
        <p:nvPicPr>
          <p:cNvPr id="5" name="Hình ảnh 4" descr="Ảnh có chứa văn bản, ảnh chụp màn hình, Phông chữ, biểu đồ&#10;&#10;Mô tả được tạo tự động">
            <a:extLst>
              <a:ext uri="{FF2B5EF4-FFF2-40B4-BE49-F238E27FC236}">
                <a16:creationId xmlns:a16="http://schemas.microsoft.com/office/drawing/2014/main" id="{0B283C27-B3E9-2217-558B-17C72612F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28900"/>
            <a:ext cx="8001000" cy="5966589"/>
          </a:xfrm>
          <a:prstGeom prst="rect">
            <a:avLst/>
          </a:prstGeom>
        </p:spPr>
      </p:pic>
      <p:pic>
        <p:nvPicPr>
          <p:cNvPr id="8" name="Hình ảnh 7" descr="Ảnh có chứa văn bản, hàng, ảnh chụp màn hình, Sơ đồ&#10;&#10;Mô tả được tạo tự động">
            <a:extLst>
              <a:ext uri="{FF2B5EF4-FFF2-40B4-BE49-F238E27FC236}">
                <a16:creationId xmlns:a16="http://schemas.microsoft.com/office/drawing/2014/main" id="{D02D42D8-930A-2632-F95F-E1414E288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799" y="2628900"/>
            <a:ext cx="8000999" cy="6298364"/>
          </a:xfrm>
          <a:prstGeom prst="rect">
            <a:avLst/>
          </a:prstGeom>
        </p:spPr>
      </p:pic>
    </p:spTree>
    <p:extLst>
      <p:ext uri="{BB962C8B-B14F-4D97-AF65-F5344CB8AC3E}">
        <p14:creationId xmlns:p14="http://schemas.microsoft.com/office/powerpoint/2010/main" val="2611886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Neural Network</a:t>
            </a:r>
            <a:endParaRPr lang="en-US" sz="6600">
              <a:solidFill>
                <a:srgbClr val="393939"/>
              </a:solidFill>
              <a:latin typeface="Crimson Pro" panose="020B0604020202020204" charset="-93"/>
            </a:endParaRPr>
          </a:p>
        </p:txBody>
      </p:sp>
      <p:pic>
        <p:nvPicPr>
          <p:cNvPr id="2" name="Hình ảnh 1" descr="Ảnh có chứa văn bản, Phông chữ, màu trắng, ảnh chụp màn hình&#10;&#10;Mô tả được tạo tự động">
            <a:extLst>
              <a:ext uri="{FF2B5EF4-FFF2-40B4-BE49-F238E27FC236}">
                <a16:creationId xmlns:a16="http://schemas.microsoft.com/office/drawing/2014/main" id="{F7CF29BD-D917-CCE6-6772-E8547B3A4598}"/>
              </a:ext>
            </a:extLst>
          </p:cNvPr>
          <p:cNvPicPr>
            <a:picLocks noChangeAspect="1"/>
          </p:cNvPicPr>
          <p:nvPr/>
        </p:nvPicPr>
        <p:blipFill>
          <a:blip r:embed="rId3"/>
          <a:stretch>
            <a:fillRect/>
          </a:stretch>
        </p:blipFill>
        <p:spPr>
          <a:xfrm>
            <a:off x="10668000" y="4381500"/>
            <a:ext cx="7184499" cy="1253671"/>
          </a:xfrm>
          <a:prstGeom prst="rect">
            <a:avLst/>
          </a:prstGeom>
        </p:spPr>
      </p:pic>
      <p:pic>
        <p:nvPicPr>
          <p:cNvPr id="6" name="Hình ảnh 5">
            <a:extLst>
              <a:ext uri="{FF2B5EF4-FFF2-40B4-BE49-F238E27FC236}">
                <a16:creationId xmlns:a16="http://schemas.microsoft.com/office/drawing/2014/main" id="{65639C44-38F4-52CD-B8C1-79773CA84C33}"/>
              </a:ext>
            </a:extLst>
          </p:cNvPr>
          <p:cNvPicPr>
            <a:picLocks noChangeAspect="1"/>
          </p:cNvPicPr>
          <p:nvPr/>
        </p:nvPicPr>
        <p:blipFill>
          <a:blip r:embed="rId4"/>
          <a:stretch>
            <a:fillRect/>
          </a:stretch>
        </p:blipFill>
        <p:spPr>
          <a:xfrm>
            <a:off x="609600" y="1863337"/>
            <a:ext cx="8686800" cy="7902010"/>
          </a:xfrm>
          <a:prstGeom prst="rect">
            <a:avLst/>
          </a:prstGeom>
        </p:spPr>
      </p:pic>
    </p:spTree>
    <p:extLst>
      <p:ext uri="{BB962C8B-B14F-4D97-AF65-F5344CB8AC3E}">
        <p14:creationId xmlns:p14="http://schemas.microsoft.com/office/powerpoint/2010/main" val="1982043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Neural Network</a:t>
            </a:r>
            <a:endParaRPr lang="en-US" sz="6600">
              <a:solidFill>
                <a:srgbClr val="393939"/>
              </a:solidFill>
              <a:latin typeface="Crimson Pro" panose="020B0604020202020204" charset="-93"/>
            </a:endParaRPr>
          </a:p>
        </p:txBody>
      </p:sp>
      <p:pic>
        <p:nvPicPr>
          <p:cNvPr id="5" name="Hình ảnh 4" descr="Ảnh có chứa văn bản, ảnh chụp màn hình, Sơ đồ, biểu đồ&#10;&#10;Mô tả được tạo tự động">
            <a:extLst>
              <a:ext uri="{FF2B5EF4-FFF2-40B4-BE49-F238E27FC236}">
                <a16:creationId xmlns:a16="http://schemas.microsoft.com/office/drawing/2014/main" id="{FA237C2C-5123-D230-0BA1-6FC58CC95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77332"/>
            <a:ext cx="8252599" cy="6576064"/>
          </a:xfrm>
          <a:prstGeom prst="rect">
            <a:avLst/>
          </a:prstGeom>
        </p:spPr>
      </p:pic>
      <p:pic>
        <p:nvPicPr>
          <p:cNvPr id="8" name="Hình ảnh 7" descr="Ảnh có chứa văn bản, ảnh chụp màn hình, hàng, Sơ đồ&#10;&#10;Mô tả được tạo tự động">
            <a:extLst>
              <a:ext uri="{FF2B5EF4-FFF2-40B4-BE49-F238E27FC236}">
                <a16:creationId xmlns:a16="http://schemas.microsoft.com/office/drawing/2014/main" id="{20E3A5F3-32CA-F4D8-06FC-5AFE7299E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1" y="2477332"/>
            <a:ext cx="8440488" cy="6576064"/>
          </a:xfrm>
          <a:prstGeom prst="rect">
            <a:avLst/>
          </a:prstGeom>
        </p:spPr>
      </p:pic>
    </p:spTree>
    <p:extLst>
      <p:ext uri="{BB962C8B-B14F-4D97-AF65-F5344CB8AC3E}">
        <p14:creationId xmlns:p14="http://schemas.microsoft.com/office/powerpoint/2010/main" val="4000388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153561" y="1205336"/>
            <a:ext cx="11980879" cy="658001"/>
          </a:xfrm>
          <a:prstGeom prst="rect">
            <a:avLst/>
          </a:prstGeom>
        </p:spPr>
        <p:txBody>
          <a:bodyPr lIns="0" tIns="0" rIns="0" bIns="0" rtlCol="0" anchor="t">
            <a:spAutoFit/>
          </a:bodyPr>
          <a:lstStyle/>
          <a:p>
            <a:pPr algn="l">
              <a:lnSpc>
                <a:spcPts val="4759"/>
              </a:lnSpc>
              <a:spcBef>
                <a:spcPct val="0"/>
              </a:spcBef>
            </a:pPr>
            <a:r>
              <a:rPr lang="vi-VN" sz="6600">
                <a:solidFill>
                  <a:srgbClr val="393939"/>
                </a:solidFill>
                <a:latin typeface="Crimson Pro" panose="020B0604020202020204" charset="-93"/>
              </a:rPr>
              <a:t>Thuật toán Neural Network</a:t>
            </a:r>
            <a:endParaRPr lang="en-US" sz="6600">
              <a:solidFill>
                <a:srgbClr val="393939"/>
              </a:solidFill>
              <a:latin typeface="Crimson Pro" panose="020B0604020202020204" charset="-93"/>
            </a:endParaRPr>
          </a:p>
        </p:txBody>
      </p:sp>
      <p:pic>
        <p:nvPicPr>
          <p:cNvPr id="5" name="Hình ảnh 4" descr="Ảnh có chứa văn bản, ảnh chụp màn hình, Phông chữ, biểu đồ&#10;&#10;Mô tả được tạo tự động">
            <a:extLst>
              <a:ext uri="{FF2B5EF4-FFF2-40B4-BE49-F238E27FC236}">
                <a16:creationId xmlns:a16="http://schemas.microsoft.com/office/drawing/2014/main" id="{F0FD2717-D77C-A087-6EC6-4263AF626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42" y="2247900"/>
            <a:ext cx="8454754" cy="6304968"/>
          </a:xfrm>
          <a:prstGeom prst="rect">
            <a:avLst/>
          </a:prstGeom>
        </p:spPr>
      </p:pic>
      <p:pic>
        <p:nvPicPr>
          <p:cNvPr id="8" name="Hình ảnh 7" descr="Ảnh có chứa văn bản, hàng, ảnh chụp màn hình, Sơ đồ&#10;&#10;Mô tả được tạo tự động">
            <a:extLst>
              <a:ext uri="{FF2B5EF4-FFF2-40B4-BE49-F238E27FC236}">
                <a16:creationId xmlns:a16="http://schemas.microsoft.com/office/drawing/2014/main" id="{33D7E2CA-4A67-C8E0-E07E-67E28F5D5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5287" y="2200217"/>
            <a:ext cx="8130533" cy="6400333"/>
          </a:xfrm>
          <a:prstGeom prst="rect">
            <a:avLst/>
          </a:prstGeom>
        </p:spPr>
      </p:pic>
    </p:spTree>
    <p:extLst>
      <p:ext uri="{BB962C8B-B14F-4D97-AF65-F5344CB8AC3E}">
        <p14:creationId xmlns:p14="http://schemas.microsoft.com/office/powerpoint/2010/main" val="3564814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84533" y="186337"/>
            <a:ext cx="17518933" cy="2213963"/>
          </a:xfrm>
          <a:prstGeom prst="rect">
            <a:avLst/>
          </a:prstGeom>
          <a:solidFill>
            <a:srgbClr val="DFD4CB"/>
          </a:solidFill>
        </p:spPr>
        <p:txBody>
          <a:bodyPr/>
          <a:lstStyle/>
          <a:p>
            <a:endParaRPr lang="vi-VN"/>
          </a:p>
        </p:txBody>
      </p:sp>
      <p:sp>
        <p:nvSpPr>
          <p:cNvPr id="26" name="TextBox 26"/>
          <p:cNvSpPr txBox="1"/>
          <p:nvPr/>
        </p:nvSpPr>
        <p:spPr>
          <a:xfrm>
            <a:off x="1743073" y="3314700"/>
            <a:ext cx="14801851" cy="5078313"/>
          </a:xfrm>
          <a:prstGeom prst="rect">
            <a:avLst/>
          </a:prstGeom>
        </p:spPr>
        <p:txBody>
          <a:bodyPr wrap="square" lIns="0" tIns="0" rIns="0" bIns="0" rtlCol="0" anchor="t">
            <a:spAutoFit/>
          </a:bodyPr>
          <a:lstStyle/>
          <a:p>
            <a:pPr marL="0" marR="0" indent="457200">
              <a:spcBef>
                <a:spcPts val="600"/>
              </a:spcBef>
              <a:spcAft>
                <a:spcPts val="600"/>
              </a:spcAft>
            </a:pPr>
            <a:r>
              <a:rPr lang="vi-VN" sz="3200">
                <a:solidFill>
                  <a:srgbClr val="000000"/>
                </a:solidFill>
                <a:effectLst/>
                <a:latin typeface="Crimson Pro" panose="020B0604020202020204" charset="-93"/>
                <a:ea typeface="Times New Roman" panose="02020603050405020304" pitchFamily="18" charset="0"/>
              </a:rPr>
              <a:t>Từ tập dữ liệu Loan Default Dataset trên Kaggle là một tập dữ liệu liên</a:t>
            </a:r>
            <a:r>
              <a:rPr lang="vi-VN" sz="3200" spc="15">
                <a:solidFill>
                  <a:srgbClr val="000000"/>
                </a:solidFill>
                <a:effectLst/>
                <a:latin typeface="Crimson Pro" panose="020B0604020202020204" charset="-93"/>
                <a:ea typeface="Times New Roman" panose="02020603050405020304" pitchFamily="18" charset="0"/>
              </a:rPr>
              <a:t> quan đến quá trình vay và những trường hợp không thể hoặc không muốn trả nợ</a:t>
            </a:r>
            <a:r>
              <a:rPr lang="vi-VN" sz="3200">
                <a:solidFill>
                  <a:srgbClr val="000000"/>
                </a:solidFill>
                <a:effectLst/>
                <a:latin typeface="Crimson Pro" panose="020B0604020202020204" charset="-93"/>
                <a:ea typeface="Times New Roman" panose="02020603050405020304" pitchFamily="18" charset="0"/>
              </a:rPr>
              <a:t>. Tập dữ liệu đã được xử lí và chuẩn hoá để tạo ra một bộ dữ liệu chuẩn cho quá trình thực hiện các thuật toán Merchine learning, để </a:t>
            </a:r>
            <a:r>
              <a:rPr lang="vi-VN" sz="3200">
                <a:effectLst/>
                <a:latin typeface="Crimson Pro" panose="020B0604020202020204" charset="-93"/>
                <a:ea typeface="Times New Roman" panose="02020603050405020304" pitchFamily="18" charset="0"/>
              </a:rPr>
              <a:t>có thể được sử dụng để phân tích dữ liệu lịch sử về người vay vay tín dụng để dự đoán khả năng vỡ nợ của người vay mới.</a:t>
            </a:r>
          </a:p>
          <a:p>
            <a:pPr marL="0" marR="0" indent="457200">
              <a:spcBef>
                <a:spcPts val="600"/>
              </a:spcBef>
              <a:spcAft>
                <a:spcPts val="600"/>
              </a:spcAft>
            </a:pPr>
            <a:r>
              <a:rPr lang="vi-VN" sz="3200">
                <a:effectLst/>
                <a:latin typeface="Crimson Pro" panose="020B0604020202020204" charset="-93"/>
                <a:ea typeface="Times New Roman" panose="02020603050405020304" pitchFamily="18" charset="0"/>
              </a:rPr>
              <a:t>Tiếp theo, huấn luyện bộ dữ liệu theo mô hình theo 6 phương pháp: </a:t>
            </a:r>
            <a:r>
              <a:rPr lang="en-US" sz="3200">
                <a:effectLst/>
                <a:latin typeface="Crimson Pro" panose="020B0604020202020204" charset="-93"/>
                <a:ea typeface="Times New Roman" panose="02020603050405020304" pitchFamily="18" charset="0"/>
              </a:rPr>
              <a:t>K – Nearest Neighbors, Random Forest, Decision Tree, Logistic Regression, Gaussian Naive Bayes, Neural Network</a:t>
            </a:r>
            <a:r>
              <a:rPr lang="vi-VN" sz="3200">
                <a:effectLst/>
                <a:latin typeface="Crimson Pro" panose="020B0604020202020204" charset="-93"/>
                <a:ea typeface="Times New Roman" panose="02020603050405020304" pitchFamily="18" charset="0"/>
              </a:rPr>
              <a:t>. Và sử dụng giá trị </a:t>
            </a:r>
            <a:r>
              <a:rPr lang="vi-VN" sz="3200" i="1">
                <a:effectLst/>
                <a:latin typeface="Crimson Pro" panose="020B0604020202020204" charset="-93"/>
                <a:ea typeface="Times New Roman" panose="02020603050405020304" pitchFamily="18" charset="0"/>
              </a:rPr>
              <a:t>accuracy, f1-score, confusion matrix, receiver openrating charateristic</a:t>
            </a:r>
            <a:r>
              <a:rPr lang="vi-VN" sz="3200">
                <a:effectLst/>
                <a:latin typeface="Crimson Pro" panose="020B0604020202020204" charset="-93"/>
                <a:ea typeface="Times New Roman" panose="02020603050405020304" pitchFamily="18" charset="0"/>
              </a:rPr>
              <a:t> để đánh giá các mô hình. Kết quả cho được mô hình Random Forest cho kết quả tốt nhất với </a:t>
            </a:r>
            <a:r>
              <a:rPr lang="vi-VN" sz="3200" i="1">
                <a:effectLst/>
                <a:latin typeface="Crimson Pro" panose="020B0604020202020204" charset="-93"/>
                <a:ea typeface="Times New Roman" panose="02020603050405020304" pitchFamily="18" charset="0"/>
              </a:rPr>
              <a:t>accuracy = 99,99%, f1-score = 99,99%</a:t>
            </a:r>
            <a:r>
              <a:rPr lang="vi-VN" sz="3200">
                <a:effectLst/>
                <a:latin typeface="Crimson Pro" panose="020B0604020202020204" charset="-93"/>
                <a:ea typeface="Times New Roman" panose="02020603050405020304" pitchFamily="18" charset="0"/>
              </a:rPr>
              <a:t>.</a:t>
            </a:r>
          </a:p>
        </p:txBody>
      </p:sp>
      <p:sp>
        <p:nvSpPr>
          <p:cNvPr id="27" name="TextBox 27"/>
          <p:cNvSpPr txBox="1"/>
          <p:nvPr/>
        </p:nvSpPr>
        <p:spPr>
          <a:xfrm>
            <a:off x="5627091" y="800100"/>
            <a:ext cx="7033819" cy="897682"/>
          </a:xfrm>
          <a:prstGeom prst="rect">
            <a:avLst/>
          </a:prstGeom>
        </p:spPr>
        <p:txBody>
          <a:bodyPr wrap="square" lIns="0" tIns="0" rIns="0" bIns="0" rtlCol="0" anchor="t">
            <a:spAutoFit/>
          </a:bodyPr>
          <a:lstStyle/>
          <a:p>
            <a:pPr marL="0" lvl="0" indent="0">
              <a:lnSpc>
                <a:spcPts val="6985"/>
              </a:lnSpc>
            </a:pPr>
            <a:r>
              <a:rPr lang="vi-VN" sz="6350" u="none">
                <a:solidFill>
                  <a:srgbClr val="393939"/>
                </a:solidFill>
                <a:latin typeface="Crimson Pro"/>
              </a:rPr>
              <a:t>Những điểm đạt được</a:t>
            </a:r>
            <a:endParaRPr lang="en-US" sz="6350" u="none">
              <a:solidFill>
                <a:srgbClr val="393939"/>
              </a:solidFill>
              <a:latin typeface="Crimson Pro"/>
            </a:endParaRPr>
          </a:p>
        </p:txBody>
      </p:sp>
    </p:spTree>
    <p:extLst>
      <p:ext uri="{BB962C8B-B14F-4D97-AF65-F5344CB8AC3E}">
        <p14:creationId xmlns:p14="http://schemas.microsoft.com/office/powerpoint/2010/main" val="88399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84533" y="186337"/>
            <a:ext cx="17518933" cy="2213963"/>
          </a:xfrm>
          <a:prstGeom prst="rect">
            <a:avLst/>
          </a:prstGeom>
          <a:solidFill>
            <a:srgbClr val="DFD4CB"/>
          </a:solidFill>
        </p:spPr>
        <p:txBody>
          <a:bodyPr/>
          <a:lstStyle/>
          <a:p>
            <a:endParaRPr lang="vi-VN"/>
          </a:p>
        </p:txBody>
      </p:sp>
      <p:sp>
        <p:nvSpPr>
          <p:cNvPr id="26" name="TextBox 26"/>
          <p:cNvSpPr txBox="1"/>
          <p:nvPr/>
        </p:nvSpPr>
        <p:spPr>
          <a:xfrm>
            <a:off x="1743073" y="3314700"/>
            <a:ext cx="14801851" cy="4739759"/>
          </a:xfrm>
          <a:prstGeom prst="rect">
            <a:avLst/>
          </a:prstGeom>
        </p:spPr>
        <p:txBody>
          <a:bodyPr wrap="square" lIns="0" tIns="0" rIns="0" bIns="0" rtlCol="0" anchor="t">
            <a:spAutoFit/>
          </a:bodyPr>
          <a:lstStyle/>
          <a:p>
            <a:pPr marL="0" marR="0" indent="457200">
              <a:spcBef>
                <a:spcPts val="600"/>
              </a:spcBef>
              <a:spcAft>
                <a:spcPts val="600"/>
              </a:spcAft>
            </a:pPr>
            <a:r>
              <a:rPr lang="vi-VN" sz="3200">
                <a:solidFill>
                  <a:srgbClr val="000000"/>
                </a:solidFill>
                <a:effectLst/>
                <a:latin typeface="Crimson Pro" panose="020B0604020202020204" charset="-93"/>
                <a:ea typeface="Times New Roman" panose="02020603050405020304" pitchFamily="18" charset="0"/>
              </a:rPr>
              <a:t>Hạn chế của mô hình Logistic Regression khi có giá trị F1-score bằng 0 là mô hình không thể phân loại đúng bất kỳ điểm dữ liệu nào. Điều này cho thấy mô hình không có khả năng phân loại chính xác các mẫu trong tập dữ liệu.</a:t>
            </a:r>
            <a:endParaRPr lang="vi-VN" sz="3200">
              <a:effectLst/>
              <a:latin typeface="Crimson Pro" panose="020B0604020202020204" charset="-93"/>
              <a:ea typeface="Times New Roman" panose="02020603050405020304" pitchFamily="18" charset="0"/>
            </a:endParaRPr>
          </a:p>
          <a:p>
            <a:pPr marL="0" marR="0" indent="457200">
              <a:spcBef>
                <a:spcPts val="600"/>
              </a:spcBef>
              <a:spcAft>
                <a:spcPts val="600"/>
              </a:spcAft>
            </a:pPr>
            <a:r>
              <a:rPr lang="vi-VN" sz="3200">
                <a:solidFill>
                  <a:srgbClr val="000000"/>
                </a:solidFill>
                <a:effectLst/>
                <a:latin typeface="Crimson Pro" panose="020B0604020202020204" charset="-93"/>
                <a:ea typeface="Times New Roman" panose="02020603050405020304" pitchFamily="18" charset="0"/>
              </a:rPr>
              <a:t>Đối với mô hình Neural Network, hạn chế khi mô hình chưa tối ưu là mô hình chưa học đủ từ dữ liệu và chưa tìm ra các trọng số tối ưu để phân loại chính xác. Mô hình Neural Network có nhiều lớp ẩn và số lượng các tham số, do đó quá trình tối ưu hóa mô hình có thể đòi hỏi thời gian và tài nguyên tính toán lớn.</a:t>
            </a:r>
            <a:endParaRPr lang="vi-VN" sz="3200">
              <a:effectLst/>
              <a:latin typeface="Crimson Pro" panose="020B0604020202020204" charset="-93"/>
              <a:ea typeface="Times New Roman" panose="02020603050405020304" pitchFamily="18" charset="0"/>
            </a:endParaRPr>
          </a:p>
          <a:p>
            <a:pPr marL="0" marR="0" indent="457200">
              <a:spcBef>
                <a:spcPts val="600"/>
              </a:spcBef>
              <a:spcAft>
                <a:spcPts val="600"/>
              </a:spcAft>
            </a:pPr>
            <a:r>
              <a:rPr lang="vi-VN" sz="3200">
                <a:solidFill>
                  <a:srgbClr val="000000"/>
                </a:solidFill>
                <a:effectLst/>
                <a:latin typeface="Crimson Pro" panose="020B0604020202020204" charset="-93"/>
                <a:ea typeface="Times New Roman" panose="02020603050405020304" pitchFamily="18" charset="0"/>
              </a:rPr>
              <a:t>Không thể thực hiện được SVM (Support Vector Machine) vì tốn nhiều thời gian với tập dữ liệu lớn và có số chiều nhiều. </a:t>
            </a:r>
            <a:endParaRPr lang="vi-VN" sz="3200">
              <a:effectLst/>
              <a:latin typeface="Crimson Pro" panose="020B0604020202020204" charset="-93"/>
              <a:ea typeface="Times New Roman" panose="02020603050405020304" pitchFamily="18" charset="0"/>
            </a:endParaRPr>
          </a:p>
        </p:txBody>
      </p:sp>
      <p:sp>
        <p:nvSpPr>
          <p:cNvPr id="27" name="TextBox 27"/>
          <p:cNvSpPr txBox="1"/>
          <p:nvPr/>
        </p:nvSpPr>
        <p:spPr>
          <a:xfrm>
            <a:off x="6623546" y="800100"/>
            <a:ext cx="5040909" cy="897682"/>
          </a:xfrm>
          <a:prstGeom prst="rect">
            <a:avLst/>
          </a:prstGeom>
        </p:spPr>
        <p:txBody>
          <a:bodyPr wrap="square" lIns="0" tIns="0" rIns="0" bIns="0" rtlCol="0" anchor="t">
            <a:spAutoFit/>
          </a:bodyPr>
          <a:lstStyle/>
          <a:p>
            <a:pPr marL="0" lvl="0" indent="0">
              <a:lnSpc>
                <a:spcPts val="6985"/>
              </a:lnSpc>
            </a:pPr>
            <a:r>
              <a:rPr lang="vi-VN" sz="6350" u="none">
                <a:solidFill>
                  <a:srgbClr val="393939"/>
                </a:solidFill>
                <a:latin typeface="Crimson Pro"/>
              </a:rPr>
              <a:t>Những hạn chế</a:t>
            </a:r>
            <a:endParaRPr lang="en-US" sz="6350" u="none">
              <a:solidFill>
                <a:srgbClr val="393939"/>
              </a:solidFill>
              <a:latin typeface="Crimson Pro"/>
            </a:endParaRPr>
          </a:p>
        </p:txBody>
      </p:sp>
    </p:spTree>
    <p:extLst>
      <p:ext uri="{BB962C8B-B14F-4D97-AF65-F5344CB8AC3E}">
        <p14:creationId xmlns:p14="http://schemas.microsoft.com/office/powerpoint/2010/main" val="1929802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58800" y="0"/>
            <a:ext cx="5029200" cy="10287000"/>
          </a:xfrm>
          <a:custGeom>
            <a:avLst/>
            <a:gdLst/>
            <a:ahLst/>
            <a:cxnLst/>
            <a:rect l="l" t="t" r="r" b="b"/>
            <a:pathLst>
              <a:path w="5029200" h="10287000">
                <a:moveTo>
                  <a:pt x="0" y="0"/>
                </a:moveTo>
                <a:lnTo>
                  <a:pt x="5029200" y="0"/>
                </a:lnTo>
                <a:lnTo>
                  <a:pt x="5029200" y="10287000"/>
                </a:lnTo>
                <a:lnTo>
                  <a:pt x="0" y="10287000"/>
                </a:lnTo>
                <a:lnTo>
                  <a:pt x="0" y="0"/>
                </a:lnTo>
                <a:close/>
              </a:path>
            </a:pathLst>
          </a:custGeom>
          <a:blipFill>
            <a:blip r:embed="rId2"/>
            <a:stretch>
              <a:fillRect l="-81818" t="-17415" r="-2042" b="-17415"/>
            </a:stretch>
          </a:blipFill>
        </p:spPr>
        <p:txBody>
          <a:bodyPr/>
          <a:lstStyle/>
          <a:p>
            <a:endParaRPr lang="vi-VN"/>
          </a:p>
        </p:txBody>
      </p:sp>
      <p:sp>
        <p:nvSpPr>
          <p:cNvPr id="3" name="TextBox 3"/>
          <p:cNvSpPr txBox="1"/>
          <p:nvPr/>
        </p:nvSpPr>
        <p:spPr>
          <a:xfrm>
            <a:off x="609600" y="775294"/>
            <a:ext cx="11425013" cy="1015406"/>
          </a:xfrm>
          <a:prstGeom prst="rect">
            <a:avLst/>
          </a:prstGeom>
        </p:spPr>
        <p:txBody>
          <a:bodyPr lIns="0" tIns="0" rIns="0" bIns="0" rtlCol="0" anchor="t">
            <a:spAutoFit/>
          </a:bodyPr>
          <a:lstStyle/>
          <a:p>
            <a:pPr>
              <a:lnSpc>
                <a:spcPts val="8370"/>
              </a:lnSpc>
            </a:pPr>
            <a:r>
              <a:rPr lang="vi-VN" sz="6975">
                <a:solidFill>
                  <a:srgbClr val="393939"/>
                </a:solidFill>
                <a:latin typeface="Crimson Pro Bold"/>
              </a:rPr>
              <a:t>Phương pháp thực hiện đề tài</a:t>
            </a:r>
            <a:endParaRPr lang="en-US" sz="6975">
              <a:solidFill>
                <a:srgbClr val="393939"/>
              </a:solidFill>
              <a:latin typeface="Crimson Pro Bold"/>
            </a:endParaRPr>
          </a:p>
        </p:txBody>
      </p:sp>
      <p:sp>
        <p:nvSpPr>
          <p:cNvPr id="4" name="TextBox 2">
            <a:extLst>
              <a:ext uri="{FF2B5EF4-FFF2-40B4-BE49-F238E27FC236}">
                <a16:creationId xmlns:a16="http://schemas.microsoft.com/office/drawing/2014/main" id="{E3E1652C-1DEB-D8D7-5099-E3993F0DB067}"/>
              </a:ext>
            </a:extLst>
          </p:cNvPr>
          <p:cNvSpPr txBox="1"/>
          <p:nvPr/>
        </p:nvSpPr>
        <p:spPr>
          <a:xfrm>
            <a:off x="761999" y="2147887"/>
            <a:ext cx="11272613" cy="2462213"/>
          </a:xfrm>
          <a:prstGeom prst="rect">
            <a:avLst/>
          </a:prstGeom>
        </p:spPr>
        <p:txBody>
          <a:bodyPr wrap="square" lIns="0" tIns="0" rIns="0" bIns="0" rtlCol="0" anchor="t">
            <a:spAutoFit/>
          </a:bodyPr>
          <a:lstStyle/>
          <a:p>
            <a:pPr marL="0" marR="0" indent="457200">
              <a:spcBef>
                <a:spcPts val="600"/>
              </a:spcBef>
              <a:spcAft>
                <a:spcPts val="600"/>
              </a:spcAft>
            </a:pPr>
            <a:r>
              <a:rPr lang="vi-VN" sz="3200">
                <a:effectLst/>
                <a:latin typeface="Crimson Pro" panose="020B0604020202020204" charset="-93"/>
                <a:ea typeface="Times New Roman" panose="02020603050405020304" pitchFamily="18" charset="0"/>
              </a:rPr>
              <a:t>Sử dụng các thuật toán Machine Learning như Logistic Regression, K-nearest neighbor, Neural Network,… để phân tích dữ liệu về thu nhập, lịch sử tín dụng, và mục đích vay,... Tiền xử lý dữ liệu được thực hiện, và tập dữ liệu được chia thành tập huấn luyện và tập kiểm tra để đánh giá mô hình.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84533" y="186337"/>
            <a:ext cx="17518933" cy="2213963"/>
          </a:xfrm>
          <a:prstGeom prst="rect">
            <a:avLst/>
          </a:prstGeom>
          <a:solidFill>
            <a:srgbClr val="DFD4CB"/>
          </a:solidFill>
        </p:spPr>
        <p:txBody>
          <a:bodyPr/>
          <a:lstStyle/>
          <a:p>
            <a:endParaRPr lang="vi-VN"/>
          </a:p>
        </p:txBody>
      </p:sp>
      <p:sp>
        <p:nvSpPr>
          <p:cNvPr id="26" name="TextBox 26"/>
          <p:cNvSpPr txBox="1"/>
          <p:nvPr/>
        </p:nvSpPr>
        <p:spPr>
          <a:xfrm>
            <a:off x="1981200" y="3467100"/>
            <a:ext cx="14801851" cy="1477328"/>
          </a:xfrm>
          <a:prstGeom prst="rect">
            <a:avLst/>
          </a:prstGeom>
        </p:spPr>
        <p:txBody>
          <a:bodyPr wrap="square" lIns="0" tIns="0" rIns="0" bIns="0" rtlCol="0" anchor="t">
            <a:spAutoFit/>
          </a:bodyPr>
          <a:lstStyle/>
          <a:p>
            <a:pPr marL="0" marR="0" indent="457200">
              <a:spcBef>
                <a:spcPts val="600"/>
              </a:spcBef>
              <a:spcAft>
                <a:spcPts val="600"/>
              </a:spcAft>
            </a:pPr>
            <a:r>
              <a:rPr lang="vi-VN" sz="3200">
                <a:solidFill>
                  <a:srgbClr val="000000"/>
                </a:solidFill>
                <a:effectLst/>
                <a:latin typeface="Crimson Pro" panose="020B0604020202020204" charset="-93"/>
                <a:ea typeface="Times New Roman" panose="02020603050405020304" pitchFamily="18" charset="0"/>
              </a:rPr>
              <a:t>Từ những mặt hạn chế ở trên chúng ta sẽ tiếp tục khắc phục những hạn chế vừa đề cập và nâng cao thêm độ chính xác của model. Ngoài ra sử dụng nhiều mô hình khác để tìm ra mô hình tối ưu nhất cho bộ dữ liệu trên.</a:t>
            </a:r>
            <a:endParaRPr lang="vi-VN" sz="3200">
              <a:effectLst/>
              <a:latin typeface="Crimson Pro" panose="020B0604020202020204" charset="-93"/>
              <a:ea typeface="Times New Roman" panose="02020603050405020304" pitchFamily="18" charset="0"/>
            </a:endParaRPr>
          </a:p>
        </p:txBody>
      </p:sp>
      <p:sp>
        <p:nvSpPr>
          <p:cNvPr id="27" name="TextBox 27"/>
          <p:cNvSpPr txBox="1"/>
          <p:nvPr/>
        </p:nvSpPr>
        <p:spPr>
          <a:xfrm>
            <a:off x="6318746" y="800100"/>
            <a:ext cx="5650509" cy="897682"/>
          </a:xfrm>
          <a:prstGeom prst="rect">
            <a:avLst/>
          </a:prstGeom>
        </p:spPr>
        <p:txBody>
          <a:bodyPr wrap="square" lIns="0" tIns="0" rIns="0" bIns="0" rtlCol="0" anchor="t">
            <a:spAutoFit/>
          </a:bodyPr>
          <a:lstStyle/>
          <a:p>
            <a:pPr marL="0" lvl="0" indent="0">
              <a:lnSpc>
                <a:spcPts val="6985"/>
              </a:lnSpc>
            </a:pPr>
            <a:r>
              <a:rPr lang="vi-VN" sz="6350" u="none">
                <a:solidFill>
                  <a:srgbClr val="393939"/>
                </a:solidFill>
                <a:latin typeface="Crimson Pro"/>
              </a:rPr>
              <a:t>Hướng phát triển</a:t>
            </a:r>
            <a:endParaRPr lang="en-US" sz="6350" u="none">
              <a:solidFill>
                <a:srgbClr val="393939"/>
              </a:solidFill>
              <a:latin typeface="Crimson Pro"/>
            </a:endParaRPr>
          </a:p>
        </p:txBody>
      </p:sp>
    </p:spTree>
    <p:extLst>
      <p:ext uri="{BB962C8B-B14F-4D97-AF65-F5344CB8AC3E}">
        <p14:creationId xmlns:p14="http://schemas.microsoft.com/office/powerpoint/2010/main" val="604621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FD4CB"/>
        </a:solidFill>
        <a:effectLst/>
      </p:bgPr>
    </p:bg>
    <p:spTree>
      <p:nvGrpSpPr>
        <p:cNvPr id="1" name=""/>
        <p:cNvGrpSpPr/>
        <p:nvPr/>
      </p:nvGrpSpPr>
      <p:grpSpPr>
        <a:xfrm>
          <a:off x="0" y="0"/>
          <a:ext cx="0" cy="0"/>
          <a:chOff x="0" y="0"/>
          <a:chExt cx="0" cy="0"/>
        </a:xfrm>
      </p:grpSpPr>
      <p:sp>
        <p:nvSpPr>
          <p:cNvPr id="2" name="TextBox 2"/>
          <p:cNvSpPr txBox="1"/>
          <p:nvPr/>
        </p:nvSpPr>
        <p:spPr>
          <a:xfrm>
            <a:off x="2475512" y="4660265"/>
            <a:ext cx="13336977" cy="1023620"/>
          </a:xfrm>
          <a:prstGeom prst="rect">
            <a:avLst/>
          </a:prstGeom>
        </p:spPr>
        <p:txBody>
          <a:bodyPr lIns="0" tIns="0" rIns="0" bIns="0" rtlCol="0" anchor="t">
            <a:spAutoFit/>
          </a:bodyPr>
          <a:lstStyle/>
          <a:p>
            <a:pPr marL="0" lvl="0" indent="0" algn="ctr">
              <a:lnSpc>
                <a:spcPts val="7810"/>
              </a:lnSpc>
            </a:pPr>
            <a:r>
              <a:rPr lang="vi-VN" sz="7100">
                <a:solidFill>
                  <a:srgbClr val="393939"/>
                </a:solidFill>
                <a:latin typeface="Crimson Pro"/>
              </a:rPr>
              <a:t>Cảm ơn đã lắng nghe.</a:t>
            </a:r>
            <a:endParaRPr lang="en-US" sz="7100" u="none">
              <a:solidFill>
                <a:srgbClr val="393939"/>
              </a:solidFill>
              <a:latin typeface="Crimson Pro"/>
            </a:endParaRPr>
          </a:p>
        </p:txBody>
      </p:sp>
    </p:spTree>
    <p:extLst>
      <p:ext uri="{BB962C8B-B14F-4D97-AF65-F5344CB8AC3E}">
        <p14:creationId xmlns:p14="http://schemas.microsoft.com/office/powerpoint/2010/main" val="2231346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FD4CB"/>
        </a:solidFill>
        <a:effectLst/>
      </p:bgPr>
    </p:bg>
    <p:spTree>
      <p:nvGrpSpPr>
        <p:cNvPr id="1" name=""/>
        <p:cNvGrpSpPr/>
        <p:nvPr/>
      </p:nvGrpSpPr>
      <p:grpSpPr>
        <a:xfrm>
          <a:off x="0" y="0"/>
          <a:ext cx="0" cy="0"/>
          <a:chOff x="0" y="0"/>
          <a:chExt cx="0" cy="0"/>
        </a:xfrm>
      </p:grpSpPr>
      <p:sp>
        <p:nvSpPr>
          <p:cNvPr id="2" name="TextBox 2"/>
          <p:cNvSpPr txBox="1"/>
          <p:nvPr/>
        </p:nvSpPr>
        <p:spPr>
          <a:xfrm>
            <a:off x="2057400" y="3911818"/>
            <a:ext cx="5334000" cy="2462213"/>
          </a:xfrm>
          <a:prstGeom prst="rect">
            <a:avLst/>
          </a:prstGeom>
        </p:spPr>
        <p:txBody>
          <a:bodyPr wrap="square" lIns="0" tIns="0" rIns="0" bIns="0" rtlCol="0" anchor="t">
            <a:spAutoFit/>
          </a:bodyPr>
          <a:lstStyle/>
          <a:p>
            <a:pPr marL="0" lvl="0" indent="0">
              <a:lnSpc>
                <a:spcPts val="6407"/>
              </a:lnSpc>
            </a:pPr>
            <a:r>
              <a:rPr lang="vi-VN" sz="5825" u="none">
                <a:solidFill>
                  <a:srgbClr val="393939"/>
                </a:solidFill>
                <a:latin typeface="Crimson Pro"/>
              </a:rPr>
              <a:t>Giới thiệu các thuật toán sử dụng trong bài</a:t>
            </a:r>
            <a:endParaRPr lang="en-US" sz="5825" u="none">
              <a:solidFill>
                <a:srgbClr val="393939"/>
              </a:solidFill>
              <a:latin typeface="Crimson Pro"/>
            </a:endParaRPr>
          </a:p>
        </p:txBody>
      </p:sp>
      <p:sp>
        <p:nvSpPr>
          <p:cNvPr id="7" name="TextBox 7"/>
          <p:cNvSpPr txBox="1"/>
          <p:nvPr/>
        </p:nvSpPr>
        <p:spPr>
          <a:xfrm>
            <a:off x="9814957" y="1438275"/>
            <a:ext cx="7101443" cy="581448"/>
          </a:xfrm>
          <a:prstGeom prst="rect">
            <a:avLst/>
          </a:prstGeom>
        </p:spPr>
        <p:txBody>
          <a:bodyPr lIns="0" tIns="0" rIns="0" bIns="0" rtlCol="0" anchor="t">
            <a:spAutoFit/>
          </a:bodyPr>
          <a:lstStyle/>
          <a:p>
            <a:pPr algn="l">
              <a:lnSpc>
                <a:spcPts val="4759"/>
              </a:lnSpc>
              <a:spcBef>
                <a:spcPct val="0"/>
              </a:spcBef>
            </a:pPr>
            <a:r>
              <a:rPr lang="vi-VN" sz="3400">
                <a:solidFill>
                  <a:srgbClr val="393939"/>
                </a:solidFill>
                <a:latin typeface="Crimson Pro Bold"/>
              </a:rPr>
              <a:t>Thuật toán K-nearest neighbor </a:t>
            </a:r>
            <a:endParaRPr lang="en-US" sz="3400">
              <a:solidFill>
                <a:srgbClr val="393939"/>
              </a:solidFill>
              <a:latin typeface="Crimson Pro Bold"/>
            </a:endParaRPr>
          </a:p>
        </p:txBody>
      </p:sp>
      <p:sp>
        <p:nvSpPr>
          <p:cNvPr id="9" name="TextBox 9"/>
          <p:cNvSpPr txBox="1"/>
          <p:nvPr/>
        </p:nvSpPr>
        <p:spPr>
          <a:xfrm>
            <a:off x="9814957" y="2889711"/>
            <a:ext cx="7101443" cy="581448"/>
          </a:xfrm>
          <a:prstGeom prst="rect">
            <a:avLst/>
          </a:prstGeom>
        </p:spPr>
        <p:txBody>
          <a:bodyPr lIns="0" tIns="0" rIns="0" bIns="0" rtlCol="0" anchor="t">
            <a:spAutoFit/>
          </a:bodyPr>
          <a:lstStyle/>
          <a:p>
            <a:pPr algn="l">
              <a:lnSpc>
                <a:spcPts val="4759"/>
              </a:lnSpc>
              <a:spcBef>
                <a:spcPct val="0"/>
              </a:spcBef>
            </a:pPr>
            <a:r>
              <a:rPr lang="vi-VN" sz="3400">
                <a:solidFill>
                  <a:srgbClr val="393939"/>
                </a:solidFill>
                <a:latin typeface="Crimson Pro Bold"/>
              </a:rPr>
              <a:t>Thuật toán Random Forest</a:t>
            </a:r>
            <a:endParaRPr lang="en-US" sz="3400">
              <a:solidFill>
                <a:srgbClr val="393939"/>
              </a:solidFill>
              <a:latin typeface="Crimson Pro Bold"/>
            </a:endParaRPr>
          </a:p>
        </p:txBody>
      </p:sp>
      <p:sp>
        <p:nvSpPr>
          <p:cNvPr id="11" name="TextBox 11"/>
          <p:cNvSpPr txBox="1"/>
          <p:nvPr/>
        </p:nvSpPr>
        <p:spPr>
          <a:xfrm>
            <a:off x="9814957" y="4341147"/>
            <a:ext cx="7101443" cy="581448"/>
          </a:xfrm>
          <a:prstGeom prst="rect">
            <a:avLst/>
          </a:prstGeom>
        </p:spPr>
        <p:txBody>
          <a:bodyPr lIns="0" tIns="0" rIns="0" bIns="0" rtlCol="0" anchor="t">
            <a:spAutoFit/>
          </a:bodyPr>
          <a:lstStyle/>
          <a:p>
            <a:pPr algn="l">
              <a:lnSpc>
                <a:spcPts val="4759"/>
              </a:lnSpc>
              <a:spcBef>
                <a:spcPct val="0"/>
              </a:spcBef>
            </a:pPr>
            <a:r>
              <a:rPr lang="vi-VN" sz="3400">
                <a:solidFill>
                  <a:srgbClr val="393939"/>
                </a:solidFill>
                <a:latin typeface="Crimson Pro Bold"/>
              </a:rPr>
              <a:t>Thuật toán Decision Tree</a:t>
            </a:r>
            <a:endParaRPr lang="en-US" sz="3400">
              <a:solidFill>
                <a:srgbClr val="393939"/>
              </a:solidFill>
              <a:latin typeface="Crimson Pro Bold"/>
            </a:endParaRPr>
          </a:p>
        </p:txBody>
      </p:sp>
      <p:sp>
        <p:nvSpPr>
          <p:cNvPr id="13" name="TextBox 13"/>
          <p:cNvSpPr txBox="1"/>
          <p:nvPr/>
        </p:nvSpPr>
        <p:spPr>
          <a:xfrm>
            <a:off x="9814957" y="5792583"/>
            <a:ext cx="7101443" cy="581448"/>
          </a:xfrm>
          <a:prstGeom prst="rect">
            <a:avLst/>
          </a:prstGeom>
        </p:spPr>
        <p:txBody>
          <a:bodyPr lIns="0" tIns="0" rIns="0" bIns="0" rtlCol="0" anchor="t">
            <a:spAutoFit/>
          </a:bodyPr>
          <a:lstStyle/>
          <a:p>
            <a:pPr algn="l">
              <a:lnSpc>
                <a:spcPts val="4759"/>
              </a:lnSpc>
              <a:spcBef>
                <a:spcPct val="0"/>
              </a:spcBef>
            </a:pPr>
            <a:r>
              <a:rPr lang="vi-VN" sz="3400">
                <a:solidFill>
                  <a:srgbClr val="393939"/>
                </a:solidFill>
                <a:latin typeface="Crimson Pro Bold"/>
              </a:rPr>
              <a:t>Thuật toán Logistic Regression</a:t>
            </a:r>
            <a:endParaRPr lang="en-US" sz="3400">
              <a:solidFill>
                <a:srgbClr val="393939"/>
              </a:solidFill>
              <a:latin typeface="Crimson Pro Bold"/>
            </a:endParaRPr>
          </a:p>
        </p:txBody>
      </p:sp>
      <p:sp>
        <p:nvSpPr>
          <p:cNvPr id="15" name="TextBox 13">
            <a:extLst>
              <a:ext uri="{FF2B5EF4-FFF2-40B4-BE49-F238E27FC236}">
                <a16:creationId xmlns:a16="http://schemas.microsoft.com/office/drawing/2014/main" id="{6B3A979D-E2EF-781F-94F7-4DF9F8127773}"/>
              </a:ext>
            </a:extLst>
          </p:cNvPr>
          <p:cNvSpPr txBox="1"/>
          <p:nvPr/>
        </p:nvSpPr>
        <p:spPr>
          <a:xfrm>
            <a:off x="9814957" y="7244019"/>
            <a:ext cx="7101443" cy="562846"/>
          </a:xfrm>
          <a:prstGeom prst="rect">
            <a:avLst/>
          </a:prstGeom>
        </p:spPr>
        <p:txBody>
          <a:bodyPr lIns="0" tIns="0" rIns="0" bIns="0" rtlCol="0" anchor="t">
            <a:spAutoFit/>
          </a:bodyPr>
          <a:lstStyle/>
          <a:p>
            <a:pPr algn="l">
              <a:lnSpc>
                <a:spcPts val="4759"/>
              </a:lnSpc>
              <a:spcBef>
                <a:spcPct val="0"/>
              </a:spcBef>
            </a:pPr>
            <a:r>
              <a:rPr lang="vi-VN" sz="3400">
                <a:solidFill>
                  <a:srgbClr val="393939"/>
                </a:solidFill>
                <a:latin typeface="Crimson Pro Bold" panose="020B0604020202020204" charset="-93"/>
              </a:rPr>
              <a:t>Thuật toán </a:t>
            </a:r>
            <a:r>
              <a:rPr lang="vi-VN" sz="3400">
                <a:solidFill>
                  <a:srgbClr val="393939"/>
                </a:solidFill>
                <a:effectLst/>
                <a:latin typeface="Crimson Pro Bold" panose="020B0604020202020204" charset="-93"/>
                <a:ea typeface="Times New Roman" panose="02020603050405020304" pitchFamily="18" charset="0"/>
              </a:rPr>
              <a:t>Gaussian Naive Bayes</a:t>
            </a:r>
            <a:endParaRPr lang="en-US" sz="3400">
              <a:solidFill>
                <a:srgbClr val="393939"/>
              </a:solidFill>
              <a:latin typeface="Crimson Pro Bold" panose="020B0604020202020204" charset="-93"/>
            </a:endParaRPr>
          </a:p>
        </p:txBody>
      </p:sp>
      <p:sp>
        <p:nvSpPr>
          <p:cNvPr id="16" name="TextBox 13">
            <a:extLst>
              <a:ext uri="{FF2B5EF4-FFF2-40B4-BE49-F238E27FC236}">
                <a16:creationId xmlns:a16="http://schemas.microsoft.com/office/drawing/2014/main" id="{23F71015-B7C6-3485-BCA2-A2C214B5AE36}"/>
              </a:ext>
            </a:extLst>
          </p:cNvPr>
          <p:cNvSpPr txBox="1"/>
          <p:nvPr/>
        </p:nvSpPr>
        <p:spPr>
          <a:xfrm>
            <a:off x="9814957" y="8676852"/>
            <a:ext cx="7101443" cy="581448"/>
          </a:xfrm>
          <a:prstGeom prst="rect">
            <a:avLst/>
          </a:prstGeom>
        </p:spPr>
        <p:txBody>
          <a:bodyPr lIns="0" tIns="0" rIns="0" bIns="0" rtlCol="0" anchor="t">
            <a:spAutoFit/>
          </a:bodyPr>
          <a:lstStyle/>
          <a:p>
            <a:pPr algn="l">
              <a:lnSpc>
                <a:spcPts val="4759"/>
              </a:lnSpc>
              <a:spcBef>
                <a:spcPct val="0"/>
              </a:spcBef>
            </a:pPr>
            <a:r>
              <a:rPr lang="vi-VN" sz="3400">
                <a:solidFill>
                  <a:srgbClr val="393939"/>
                </a:solidFill>
                <a:latin typeface="Crimson Pro Bold"/>
              </a:rPr>
              <a:t>Thuật toán Neural Network</a:t>
            </a:r>
            <a:endParaRPr lang="en-US" sz="3400">
              <a:solidFill>
                <a:srgbClr val="393939"/>
              </a:solidFill>
              <a:latin typeface="Crimson Pr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DFD4CB"/>
          </a:solidFill>
        </p:spPr>
        <p:txBody>
          <a:bodyPr/>
          <a:lstStyle/>
          <a:p>
            <a:endParaRPr lang="vi-VN"/>
          </a:p>
        </p:txBody>
      </p:sp>
      <p:sp>
        <p:nvSpPr>
          <p:cNvPr id="3" name="TextBox 3"/>
          <p:cNvSpPr txBox="1"/>
          <p:nvPr/>
        </p:nvSpPr>
        <p:spPr>
          <a:xfrm>
            <a:off x="1600200" y="4332393"/>
            <a:ext cx="6189679" cy="833562"/>
          </a:xfrm>
          <a:prstGeom prst="rect">
            <a:avLst/>
          </a:prstGeom>
        </p:spPr>
        <p:txBody>
          <a:bodyPr lIns="0" tIns="0" rIns="0" bIns="0" rtlCol="0" anchor="t">
            <a:spAutoFit/>
          </a:bodyPr>
          <a:lstStyle/>
          <a:p>
            <a:pPr marL="0" lvl="0" indent="0">
              <a:lnSpc>
                <a:spcPts val="6490"/>
              </a:lnSpc>
            </a:pPr>
            <a:r>
              <a:rPr lang="vi-VN" sz="5900">
                <a:solidFill>
                  <a:srgbClr val="393939"/>
                </a:solidFill>
                <a:latin typeface="Crimson Pro"/>
              </a:rPr>
              <a:t>Mô tả dữ liệu</a:t>
            </a:r>
            <a:endParaRPr lang="en-US" sz="5900" u="none">
              <a:solidFill>
                <a:srgbClr val="393939"/>
              </a:solidFill>
              <a:latin typeface="Crimson Pro"/>
            </a:endParaRPr>
          </a:p>
        </p:txBody>
      </p:sp>
      <p:sp>
        <p:nvSpPr>
          <p:cNvPr id="4" name="TextBox 4"/>
          <p:cNvSpPr txBox="1"/>
          <p:nvPr/>
        </p:nvSpPr>
        <p:spPr>
          <a:xfrm>
            <a:off x="9728166" y="342900"/>
            <a:ext cx="7950234" cy="1000274"/>
          </a:xfrm>
          <a:prstGeom prst="rect">
            <a:avLst/>
          </a:prstGeom>
        </p:spPr>
        <p:txBody>
          <a:bodyPr wrap="square" lIns="0" tIns="0" rIns="0" bIns="0" rtlCol="0" anchor="t">
            <a:spAutoFit/>
          </a:bodyPr>
          <a:lstStyle/>
          <a:p>
            <a:pPr indent="457200">
              <a:spcBef>
                <a:spcPts val="600"/>
              </a:spcBef>
              <a:spcAft>
                <a:spcPts val="600"/>
              </a:spcAft>
            </a:pPr>
            <a:r>
              <a:rPr lang="vi-VN" sz="3250">
                <a:solidFill>
                  <a:srgbClr val="393939"/>
                </a:solidFill>
                <a:effectLst/>
                <a:latin typeface="Crimson Pro Bold" panose="020B0604020202020204" charset="-93"/>
                <a:ea typeface="Times New Roman" panose="02020603050405020304" pitchFamily="18" charset="0"/>
              </a:rPr>
              <a:t>Bộ dữ liệu này gồm có 34 cột và 148.670 dòng, bao gồm thông tin về các khoản vay.</a:t>
            </a:r>
          </a:p>
        </p:txBody>
      </p:sp>
      <p:sp>
        <p:nvSpPr>
          <p:cNvPr id="9" name="TextBox 9"/>
          <p:cNvSpPr txBox="1"/>
          <p:nvPr/>
        </p:nvSpPr>
        <p:spPr>
          <a:xfrm>
            <a:off x="9942809" y="1686074"/>
            <a:ext cx="7950234" cy="7909858"/>
          </a:xfrm>
          <a:prstGeom prst="rect">
            <a:avLst/>
          </a:prstGeom>
        </p:spPr>
        <p:txBody>
          <a:bodyPr wrap="square" lIns="0" tIns="0" rIns="0" bIns="0" rtlCol="0" anchor="t">
            <a:spAutoFit/>
          </a:bodyPr>
          <a:lstStyle/>
          <a:p>
            <a:pPr marL="0" marR="0" indent="457200">
              <a:spcBef>
                <a:spcPts val="600"/>
              </a:spcBef>
              <a:spcAft>
                <a:spcPts val="600"/>
              </a:spcAft>
            </a:pPr>
            <a:r>
              <a:rPr lang="vi-VN" sz="2800" b="1">
                <a:solidFill>
                  <a:srgbClr val="393939"/>
                </a:solidFill>
                <a:effectLst/>
                <a:latin typeface="Crimson Pro" panose="020B0604020202020204" charset="-93"/>
                <a:ea typeface="Times New Roman" panose="02020603050405020304" pitchFamily="18" charset="0"/>
              </a:rPr>
              <a:t>Thông tin các cột của dữ liệu:</a:t>
            </a:r>
            <a:endParaRPr lang="vi-VN" sz="2800">
              <a:solidFill>
                <a:srgbClr val="393939"/>
              </a:solidFill>
              <a:effectLst/>
              <a:latin typeface="Crimson Pro" panose="020B0604020202020204" charset="-93"/>
              <a:ea typeface="Times New Roman" panose="02020603050405020304" pitchFamily="18" charset="0"/>
            </a:endParaRPr>
          </a:p>
          <a:p>
            <a:pPr marL="342900" marR="0" lvl="0" indent="-342900">
              <a:spcBef>
                <a:spcPts val="60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ID</a:t>
            </a:r>
            <a:r>
              <a:rPr lang="vi-VN" sz="2800">
                <a:solidFill>
                  <a:srgbClr val="393939"/>
                </a:solidFill>
                <a:effectLst/>
                <a:latin typeface="Crimson Pro" panose="020B0604020202020204" charset="-93"/>
                <a:ea typeface="Times New Roman" panose="02020603050405020304" pitchFamily="18" charset="0"/>
              </a:rPr>
              <a:t>: Mã số duy nhất cho mỗi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year</a:t>
            </a:r>
            <a:r>
              <a:rPr lang="vi-VN" sz="2800">
                <a:solidFill>
                  <a:srgbClr val="393939"/>
                </a:solidFill>
                <a:effectLst/>
                <a:latin typeface="Crimson Pro" panose="020B0604020202020204" charset="-93"/>
                <a:ea typeface="Times New Roman" panose="02020603050405020304" pitchFamily="18" charset="0"/>
              </a:rPr>
              <a:t>: Năm mà khoản vay được thực hiện.</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loan_limit</a:t>
            </a:r>
            <a:r>
              <a:rPr lang="vi-VN" sz="2800">
                <a:solidFill>
                  <a:srgbClr val="393939"/>
                </a:solidFill>
                <a:effectLst/>
                <a:latin typeface="Crimson Pro" panose="020B0604020202020204" charset="-93"/>
                <a:ea typeface="Times New Roman" panose="02020603050405020304" pitchFamily="18" charset="0"/>
              </a:rPr>
              <a:t>: Giới hạn vay, là số tiền tối đa mà người vay có thể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Gender</a:t>
            </a:r>
            <a:r>
              <a:rPr lang="vi-VN" sz="2800">
                <a:solidFill>
                  <a:srgbClr val="393939"/>
                </a:solidFill>
                <a:effectLst/>
                <a:latin typeface="Crimson Pro" panose="020B0604020202020204" charset="-93"/>
                <a:ea typeface="Times New Roman" panose="02020603050405020304" pitchFamily="18" charset="0"/>
              </a:rPr>
              <a:t>: Giới tính của người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approv_in_adv</a:t>
            </a:r>
            <a:r>
              <a:rPr lang="vi-VN" sz="2800">
                <a:solidFill>
                  <a:srgbClr val="393939"/>
                </a:solidFill>
                <a:effectLst/>
                <a:latin typeface="Crimson Pro" panose="020B0604020202020204" charset="-93"/>
                <a:ea typeface="Times New Roman" panose="02020603050405020304" pitchFamily="18" charset="0"/>
              </a:rPr>
              <a:t>: Phê duyệt trước đó của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loan_type</a:t>
            </a:r>
            <a:r>
              <a:rPr lang="vi-VN" sz="2800">
                <a:solidFill>
                  <a:srgbClr val="393939"/>
                </a:solidFill>
                <a:effectLst/>
                <a:latin typeface="Crimson Pro" panose="020B0604020202020204" charset="-93"/>
                <a:ea typeface="Times New Roman" panose="02020603050405020304" pitchFamily="18" charset="0"/>
              </a:rPr>
              <a:t>: Loại khoản vay, chẳng hạn như thế chấp nhà ở, thế chấp kinh doanh, v.v.</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loan_purpose</a:t>
            </a:r>
            <a:r>
              <a:rPr lang="vi-VN" sz="2800">
                <a:solidFill>
                  <a:srgbClr val="393939"/>
                </a:solidFill>
                <a:effectLst/>
                <a:latin typeface="Crimson Pro" panose="020B0604020202020204" charset="-93"/>
                <a:ea typeface="Times New Roman" panose="02020603050405020304" pitchFamily="18" charset="0"/>
              </a:rPr>
              <a:t>: Mục đích sử dụng khoản vay, chẳng hạn như mua nhà, xây nhà, kinh doanh, v.v.</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Credit_Worthiness</a:t>
            </a:r>
            <a:r>
              <a:rPr lang="vi-VN" sz="2800">
                <a:solidFill>
                  <a:srgbClr val="393939"/>
                </a:solidFill>
                <a:effectLst/>
                <a:latin typeface="Crimson Pro" panose="020B0604020202020204" charset="-93"/>
                <a:ea typeface="Times New Roman" panose="02020603050405020304" pitchFamily="18" charset="0"/>
              </a:rPr>
              <a:t>: Độ tin cậy tín dụng của người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open_credit</a:t>
            </a:r>
            <a:r>
              <a:rPr lang="vi-VN" sz="2800">
                <a:solidFill>
                  <a:srgbClr val="393939"/>
                </a:solidFill>
                <a:effectLst/>
                <a:latin typeface="Crimson Pro" panose="020B0604020202020204" charset="-93"/>
                <a:ea typeface="Times New Roman" panose="02020603050405020304" pitchFamily="18" charset="0"/>
              </a:rPr>
              <a:t>: Số tín dụng mở của người vay, là tổng số thẻ tín dụng và khoản vay khác mà người vay đang có.</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business_or_commercial</a:t>
            </a:r>
            <a:r>
              <a:rPr lang="vi-VN" sz="2800">
                <a:solidFill>
                  <a:srgbClr val="393939"/>
                </a:solidFill>
                <a:effectLst/>
                <a:latin typeface="Crimson Pro" panose="020B0604020202020204" charset="-93"/>
                <a:ea typeface="Times New Roman" panose="02020603050405020304" pitchFamily="18" charset="0"/>
              </a:rPr>
              <a:t>: Loại hình kinh doanh hoặc thương mại của người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loan_amount</a:t>
            </a:r>
            <a:r>
              <a:rPr lang="vi-VN" sz="2800">
                <a:solidFill>
                  <a:srgbClr val="393939"/>
                </a:solidFill>
                <a:effectLst/>
                <a:latin typeface="Crimson Pro" panose="020B0604020202020204" charset="-93"/>
                <a:ea typeface="Times New Roman" panose="02020603050405020304" pitchFamily="18" charset="0"/>
              </a:rPr>
              <a:t>: Số tiền vay, là số tiền mà người vay đã nhận được.</a:t>
            </a:r>
          </a:p>
        </p:txBody>
      </p:sp>
      <p:sp>
        <p:nvSpPr>
          <p:cNvPr id="10" name="AutoShape 10"/>
          <p:cNvSpPr/>
          <p:nvPr/>
        </p:nvSpPr>
        <p:spPr>
          <a:xfrm>
            <a:off x="9677400" y="495300"/>
            <a:ext cx="265409" cy="256412"/>
          </a:xfrm>
          <a:prstGeom prst="rect">
            <a:avLst/>
          </a:prstGeom>
          <a:solidFill>
            <a:srgbClr val="393939"/>
          </a:solidFill>
        </p:spPr>
        <p:txBody>
          <a:bodyPr/>
          <a:lstStyle/>
          <a:p>
            <a:endParaRPr lang="vi-VN"/>
          </a:p>
        </p:txBody>
      </p:sp>
    </p:spTree>
    <p:extLst>
      <p:ext uri="{BB962C8B-B14F-4D97-AF65-F5344CB8AC3E}">
        <p14:creationId xmlns:p14="http://schemas.microsoft.com/office/powerpoint/2010/main" val="3692039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DFD4CB"/>
          </a:solidFill>
        </p:spPr>
        <p:txBody>
          <a:bodyPr/>
          <a:lstStyle/>
          <a:p>
            <a:endParaRPr lang="vi-VN"/>
          </a:p>
        </p:txBody>
      </p:sp>
      <p:sp>
        <p:nvSpPr>
          <p:cNvPr id="4" name="TextBox 4"/>
          <p:cNvSpPr txBox="1"/>
          <p:nvPr/>
        </p:nvSpPr>
        <p:spPr>
          <a:xfrm>
            <a:off x="9728166" y="342900"/>
            <a:ext cx="7950234" cy="1000274"/>
          </a:xfrm>
          <a:prstGeom prst="rect">
            <a:avLst/>
          </a:prstGeom>
        </p:spPr>
        <p:txBody>
          <a:bodyPr wrap="square" lIns="0" tIns="0" rIns="0" bIns="0" rtlCol="0" anchor="t">
            <a:spAutoFit/>
          </a:bodyPr>
          <a:lstStyle/>
          <a:p>
            <a:pPr indent="457200">
              <a:spcBef>
                <a:spcPts val="600"/>
              </a:spcBef>
              <a:spcAft>
                <a:spcPts val="600"/>
              </a:spcAft>
            </a:pPr>
            <a:r>
              <a:rPr lang="vi-VN" sz="3250">
                <a:solidFill>
                  <a:srgbClr val="393939"/>
                </a:solidFill>
                <a:effectLst/>
                <a:latin typeface="Crimson Pro Bold" panose="020B0604020202020204" charset="-93"/>
                <a:ea typeface="Times New Roman" panose="02020603050405020304" pitchFamily="18" charset="0"/>
              </a:rPr>
              <a:t>Bộ dữ liệu này gồm có 34 cột và 148.670 dòng, bao gồm thông tin về các khoản vay.</a:t>
            </a:r>
          </a:p>
        </p:txBody>
      </p:sp>
      <p:sp>
        <p:nvSpPr>
          <p:cNvPr id="9" name="TextBox 9"/>
          <p:cNvSpPr txBox="1"/>
          <p:nvPr/>
        </p:nvSpPr>
        <p:spPr>
          <a:xfrm>
            <a:off x="9942809" y="1686074"/>
            <a:ext cx="7950234" cy="8263801"/>
          </a:xfrm>
          <a:prstGeom prst="rect">
            <a:avLst/>
          </a:prstGeom>
        </p:spPr>
        <p:txBody>
          <a:bodyPr wrap="square" lIns="0" tIns="0" rIns="0" bIns="0" rtlCol="0" anchor="t">
            <a:spAutoFit/>
          </a:bodyPr>
          <a:lstStyle/>
          <a:p>
            <a:pPr marL="0" marR="0" indent="457200">
              <a:spcBef>
                <a:spcPts val="600"/>
              </a:spcBef>
              <a:spcAft>
                <a:spcPts val="600"/>
              </a:spcAft>
            </a:pPr>
            <a:r>
              <a:rPr lang="vi-VN" sz="2800" b="1">
                <a:solidFill>
                  <a:srgbClr val="393939"/>
                </a:solidFill>
                <a:effectLst/>
                <a:latin typeface="Crimson Pro" panose="020B0604020202020204" charset="-93"/>
                <a:ea typeface="Times New Roman" panose="02020603050405020304" pitchFamily="18" charset="0"/>
              </a:rPr>
              <a:t>Thông tin các cột của dữ liệu:</a:t>
            </a:r>
            <a:endParaRPr lang="vi-VN" sz="2800">
              <a:solidFill>
                <a:srgbClr val="393939"/>
              </a:solidFill>
              <a:effectLst/>
              <a:latin typeface="Crimson Pro" panose="020B0604020202020204" charset="-93"/>
              <a:ea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rate_of_interest</a:t>
            </a:r>
            <a:r>
              <a:rPr lang="vi-VN" sz="2800">
                <a:solidFill>
                  <a:srgbClr val="393939"/>
                </a:solidFill>
                <a:effectLst/>
                <a:latin typeface="Crimson Pro" panose="020B0604020202020204" charset="-93"/>
                <a:ea typeface="Times New Roman" panose="02020603050405020304" pitchFamily="18" charset="0"/>
              </a:rPr>
              <a:t>: Lãi suất của khoản vay, là tỷ lệ phần trăm của số tiền vay mà người vay phải trả mỗi năm.</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Interest_rate_spread</a:t>
            </a:r>
            <a:r>
              <a:rPr lang="vi-VN" sz="2800">
                <a:solidFill>
                  <a:srgbClr val="393939"/>
                </a:solidFill>
                <a:effectLst/>
                <a:latin typeface="Crimson Pro" panose="020B0604020202020204" charset="-93"/>
                <a:ea typeface="Times New Roman" panose="02020603050405020304" pitchFamily="18" charset="0"/>
              </a:rPr>
              <a:t>: Chênh lệch lãi suất, là sự khác biệt giữa lãi suất mà người vay phải trả và lãi suất mà ngân hàng đang kiếm được.</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Upfront_charges</a:t>
            </a:r>
            <a:r>
              <a:rPr lang="vi-VN" sz="2800">
                <a:solidFill>
                  <a:srgbClr val="393939"/>
                </a:solidFill>
                <a:effectLst/>
                <a:latin typeface="Crimson Pro" panose="020B0604020202020204" charset="-93"/>
                <a:ea typeface="Times New Roman" panose="02020603050405020304" pitchFamily="18" charset="0"/>
              </a:rPr>
              <a:t>: Phí trước, là các khoản phí mà người vay phải trả cho khoản vay, chẳng hạn như phí thẩm định, phí dịch vụ, v.v.</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term</a:t>
            </a:r>
            <a:r>
              <a:rPr lang="vi-VN" sz="2800">
                <a:solidFill>
                  <a:srgbClr val="393939"/>
                </a:solidFill>
                <a:effectLst/>
                <a:latin typeface="Crimson Pro" panose="020B0604020202020204" charset="-93"/>
                <a:ea typeface="Times New Roman" panose="02020603050405020304" pitchFamily="18" charset="0"/>
              </a:rPr>
              <a:t>: Kỳ hạn vay, là số năm mà người vay phải trả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Neg_ammortization</a:t>
            </a:r>
            <a:r>
              <a:rPr lang="vi-VN" sz="2800">
                <a:solidFill>
                  <a:srgbClr val="393939"/>
                </a:solidFill>
                <a:effectLst/>
                <a:latin typeface="Crimson Pro" panose="020B0604020202020204" charset="-93"/>
                <a:ea typeface="Times New Roman" panose="02020603050405020304" pitchFamily="18" charset="0"/>
              </a:rPr>
              <a:t>: Phương thức trả nợ tiêu chuẩn, là phương thức trả nợ mà người vay trả cả gốc và lãi mỗi tháng.</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interest_only</a:t>
            </a:r>
            <a:r>
              <a:rPr lang="vi-VN" sz="2800">
                <a:solidFill>
                  <a:srgbClr val="393939"/>
                </a:solidFill>
                <a:effectLst/>
                <a:latin typeface="Crimson Pro" panose="020B0604020202020204" charset="-93"/>
                <a:ea typeface="Times New Roman" panose="02020603050405020304" pitchFamily="18" charset="0"/>
              </a:rPr>
              <a:t>: Trả lãi suất trước, là phương thức trả nợ mà người vay chỉ trả lãi suất mỗi tháng trong một số năm đầu tiên của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lump_sum_payment</a:t>
            </a:r>
            <a:r>
              <a:rPr lang="vi-VN" sz="2800">
                <a:solidFill>
                  <a:srgbClr val="393939"/>
                </a:solidFill>
                <a:effectLst/>
                <a:latin typeface="Crimson Pro" panose="020B0604020202020204" charset="-93"/>
                <a:ea typeface="Times New Roman" panose="02020603050405020304" pitchFamily="18" charset="0"/>
              </a:rPr>
              <a:t>: Thanh toán một lần, là khoản tiền mà người vay trả cho khoản vay ngay lập tức.</a:t>
            </a:r>
          </a:p>
        </p:txBody>
      </p:sp>
      <p:sp>
        <p:nvSpPr>
          <p:cNvPr id="10" name="AutoShape 10"/>
          <p:cNvSpPr/>
          <p:nvPr/>
        </p:nvSpPr>
        <p:spPr>
          <a:xfrm>
            <a:off x="9677400" y="495300"/>
            <a:ext cx="265409" cy="256412"/>
          </a:xfrm>
          <a:prstGeom prst="rect">
            <a:avLst/>
          </a:prstGeom>
          <a:solidFill>
            <a:srgbClr val="393939"/>
          </a:solidFill>
        </p:spPr>
        <p:txBody>
          <a:bodyPr/>
          <a:lstStyle/>
          <a:p>
            <a:endParaRPr lang="vi-VN"/>
          </a:p>
        </p:txBody>
      </p:sp>
      <p:sp>
        <p:nvSpPr>
          <p:cNvPr id="5" name="TextBox 3">
            <a:extLst>
              <a:ext uri="{FF2B5EF4-FFF2-40B4-BE49-F238E27FC236}">
                <a16:creationId xmlns:a16="http://schemas.microsoft.com/office/drawing/2014/main" id="{43665485-2826-04CA-AF1C-7F91041A7EA2}"/>
              </a:ext>
            </a:extLst>
          </p:cNvPr>
          <p:cNvSpPr txBox="1"/>
          <p:nvPr/>
        </p:nvSpPr>
        <p:spPr>
          <a:xfrm>
            <a:off x="1600200" y="4332393"/>
            <a:ext cx="6189679" cy="833562"/>
          </a:xfrm>
          <a:prstGeom prst="rect">
            <a:avLst/>
          </a:prstGeom>
        </p:spPr>
        <p:txBody>
          <a:bodyPr lIns="0" tIns="0" rIns="0" bIns="0" rtlCol="0" anchor="t">
            <a:spAutoFit/>
          </a:bodyPr>
          <a:lstStyle/>
          <a:p>
            <a:pPr marL="0" lvl="0" indent="0">
              <a:lnSpc>
                <a:spcPts val="6490"/>
              </a:lnSpc>
            </a:pPr>
            <a:r>
              <a:rPr lang="vi-VN" sz="5900">
                <a:solidFill>
                  <a:srgbClr val="393939"/>
                </a:solidFill>
                <a:latin typeface="Crimson Pro"/>
              </a:rPr>
              <a:t>Mô tả dữ liệu</a:t>
            </a:r>
            <a:endParaRPr lang="en-US" sz="5900" u="none">
              <a:solidFill>
                <a:srgbClr val="393939"/>
              </a:solidFill>
              <a:latin typeface="Crimson Pro"/>
            </a:endParaRPr>
          </a:p>
        </p:txBody>
      </p:sp>
    </p:spTree>
    <p:extLst>
      <p:ext uri="{BB962C8B-B14F-4D97-AF65-F5344CB8AC3E}">
        <p14:creationId xmlns:p14="http://schemas.microsoft.com/office/powerpoint/2010/main" val="3768977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DFD4CB"/>
          </a:solidFill>
        </p:spPr>
        <p:txBody>
          <a:bodyPr/>
          <a:lstStyle/>
          <a:p>
            <a:endParaRPr lang="vi-VN"/>
          </a:p>
        </p:txBody>
      </p:sp>
      <p:sp>
        <p:nvSpPr>
          <p:cNvPr id="4" name="TextBox 4"/>
          <p:cNvSpPr txBox="1"/>
          <p:nvPr/>
        </p:nvSpPr>
        <p:spPr>
          <a:xfrm>
            <a:off x="9728166" y="342900"/>
            <a:ext cx="7950234" cy="1000274"/>
          </a:xfrm>
          <a:prstGeom prst="rect">
            <a:avLst/>
          </a:prstGeom>
        </p:spPr>
        <p:txBody>
          <a:bodyPr wrap="square" lIns="0" tIns="0" rIns="0" bIns="0" rtlCol="0" anchor="t">
            <a:spAutoFit/>
          </a:bodyPr>
          <a:lstStyle/>
          <a:p>
            <a:pPr indent="457200">
              <a:spcBef>
                <a:spcPts val="600"/>
              </a:spcBef>
              <a:spcAft>
                <a:spcPts val="600"/>
              </a:spcAft>
            </a:pPr>
            <a:r>
              <a:rPr lang="vi-VN" sz="3250">
                <a:solidFill>
                  <a:srgbClr val="393939"/>
                </a:solidFill>
                <a:effectLst/>
                <a:latin typeface="Crimson Pro Bold" panose="020B0604020202020204" charset="-93"/>
                <a:ea typeface="Times New Roman" panose="02020603050405020304" pitchFamily="18" charset="0"/>
              </a:rPr>
              <a:t>Bộ dữ liệu này gồm có 34 cột và 148.670 dòng, bao gồm thông tin về các khoản vay.</a:t>
            </a:r>
          </a:p>
        </p:txBody>
      </p:sp>
      <p:sp>
        <p:nvSpPr>
          <p:cNvPr id="9" name="TextBox 9"/>
          <p:cNvSpPr txBox="1"/>
          <p:nvPr/>
        </p:nvSpPr>
        <p:spPr>
          <a:xfrm>
            <a:off x="9942809" y="1686074"/>
            <a:ext cx="7950234" cy="7832914"/>
          </a:xfrm>
          <a:prstGeom prst="rect">
            <a:avLst/>
          </a:prstGeom>
        </p:spPr>
        <p:txBody>
          <a:bodyPr wrap="square" lIns="0" tIns="0" rIns="0" bIns="0" rtlCol="0" anchor="t">
            <a:spAutoFit/>
          </a:bodyPr>
          <a:lstStyle/>
          <a:p>
            <a:pPr marL="0" marR="0" indent="457200">
              <a:spcBef>
                <a:spcPts val="600"/>
              </a:spcBef>
              <a:spcAft>
                <a:spcPts val="600"/>
              </a:spcAft>
            </a:pPr>
            <a:r>
              <a:rPr lang="vi-VN" sz="2800" b="1">
                <a:solidFill>
                  <a:srgbClr val="393939"/>
                </a:solidFill>
                <a:effectLst/>
                <a:latin typeface="Crimson Pro" panose="020B0604020202020204" charset="-93"/>
                <a:ea typeface="Times New Roman" panose="02020603050405020304" pitchFamily="18" charset="0"/>
              </a:rPr>
              <a:t>Thông tin các cột của dữ liệu:</a:t>
            </a:r>
            <a:endParaRPr lang="vi-VN" sz="2800">
              <a:solidFill>
                <a:srgbClr val="393939"/>
              </a:solidFill>
              <a:effectLst/>
              <a:latin typeface="Crimson Pro" panose="020B0604020202020204" charset="-93"/>
              <a:ea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property_value</a:t>
            </a:r>
            <a:r>
              <a:rPr lang="vi-VN" sz="2800">
                <a:solidFill>
                  <a:srgbClr val="393939"/>
                </a:solidFill>
                <a:effectLst/>
                <a:latin typeface="Crimson Pro" panose="020B0604020202020204" charset="-93"/>
                <a:ea typeface="Times New Roman" panose="02020603050405020304" pitchFamily="18" charset="0"/>
              </a:rPr>
              <a:t>: Giá trị bất động sản, là giá trị của tài sản được thế chấp cho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construction_type</a:t>
            </a:r>
            <a:r>
              <a:rPr lang="vi-VN" sz="2800">
                <a:solidFill>
                  <a:srgbClr val="393939"/>
                </a:solidFill>
                <a:effectLst/>
                <a:latin typeface="Crimson Pro" panose="020B0604020202020204" charset="-93"/>
                <a:ea typeface="Times New Roman" panose="02020603050405020304" pitchFamily="18" charset="0"/>
              </a:rPr>
              <a:t>: Loại công trình xây dựng, là loại tài sản được thế chấp cho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occupancy_type</a:t>
            </a:r>
            <a:r>
              <a:rPr lang="vi-VN" sz="2800">
                <a:solidFill>
                  <a:srgbClr val="393939"/>
                </a:solidFill>
                <a:effectLst/>
                <a:latin typeface="Crimson Pro" panose="020B0604020202020204" charset="-93"/>
                <a:ea typeface="Times New Roman" panose="02020603050405020304" pitchFamily="18" charset="0"/>
              </a:rPr>
              <a:t>: Loại cư trú, là mục đích sử dụng của tài sản được thế chấp cho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Secured_by</a:t>
            </a:r>
            <a:r>
              <a:rPr lang="vi-VN" sz="2800">
                <a:solidFill>
                  <a:srgbClr val="393939"/>
                </a:solidFill>
                <a:effectLst/>
                <a:latin typeface="Crimson Pro" panose="020B0604020202020204" charset="-93"/>
                <a:ea typeface="Times New Roman" panose="02020603050405020304" pitchFamily="18" charset="0"/>
              </a:rPr>
              <a:t>: Tài sản bảo đảm, là tài sản mà người vay sử dụng để thế chấp cho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total_units</a:t>
            </a:r>
            <a:r>
              <a:rPr lang="vi-VN" sz="2800">
                <a:solidFill>
                  <a:srgbClr val="393939"/>
                </a:solidFill>
                <a:effectLst/>
                <a:latin typeface="Crimson Pro" panose="020B0604020202020204" charset="-93"/>
                <a:ea typeface="Times New Roman" panose="02020603050405020304" pitchFamily="18" charset="0"/>
              </a:rPr>
              <a:t>: Tổng số đơn vị, là số lượng căn hộ hoặc phòng trong tài sản được thế chấp cho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income</a:t>
            </a:r>
            <a:r>
              <a:rPr lang="vi-VN" sz="2800">
                <a:solidFill>
                  <a:srgbClr val="393939"/>
                </a:solidFill>
                <a:effectLst/>
                <a:latin typeface="Crimson Pro" panose="020B0604020202020204" charset="-93"/>
                <a:ea typeface="Times New Roman" panose="02020603050405020304" pitchFamily="18" charset="0"/>
              </a:rPr>
              <a:t>: Thu nhập hàng tháng, là tổng thu nhập của người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credit_type</a:t>
            </a:r>
            <a:r>
              <a:rPr lang="vi-VN" sz="2800">
                <a:solidFill>
                  <a:srgbClr val="393939"/>
                </a:solidFill>
                <a:effectLst/>
                <a:latin typeface="Crimson Pro" panose="020B0604020202020204" charset="-93"/>
                <a:ea typeface="Times New Roman" panose="02020603050405020304" pitchFamily="18" charset="0"/>
              </a:rPr>
              <a:t>: Loại tín dụng, là loại tài sản được thế chấp cho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Credit_Score</a:t>
            </a:r>
            <a:r>
              <a:rPr lang="vi-VN" sz="2800">
                <a:solidFill>
                  <a:srgbClr val="393939"/>
                </a:solidFill>
                <a:effectLst/>
                <a:latin typeface="Crimson Pro" panose="020B0604020202020204" charset="-93"/>
                <a:ea typeface="Times New Roman" panose="02020603050405020304" pitchFamily="18" charset="0"/>
              </a:rPr>
              <a:t>: Điểm tín dụng, là một số điểm từ 300 đến 850 được sử dụng để đánh giá độ tin cậy tín dụng của một người.</a:t>
            </a:r>
          </a:p>
        </p:txBody>
      </p:sp>
      <p:sp>
        <p:nvSpPr>
          <p:cNvPr id="10" name="AutoShape 10"/>
          <p:cNvSpPr/>
          <p:nvPr/>
        </p:nvSpPr>
        <p:spPr>
          <a:xfrm>
            <a:off x="9677400" y="495300"/>
            <a:ext cx="265409" cy="256412"/>
          </a:xfrm>
          <a:prstGeom prst="rect">
            <a:avLst/>
          </a:prstGeom>
          <a:solidFill>
            <a:srgbClr val="393939"/>
          </a:solidFill>
        </p:spPr>
        <p:txBody>
          <a:bodyPr/>
          <a:lstStyle/>
          <a:p>
            <a:endParaRPr lang="vi-VN"/>
          </a:p>
        </p:txBody>
      </p:sp>
      <p:sp>
        <p:nvSpPr>
          <p:cNvPr id="5" name="TextBox 3">
            <a:extLst>
              <a:ext uri="{FF2B5EF4-FFF2-40B4-BE49-F238E27FC236}">
                <a16:creationId xmlns:a16="http://schemas.microsoft.com/office/drawing/2014/main" id="{1D71ADF2-E4B5-011A-002C-4BE91E0D5063}"/>
              </a:ext>
            </a:extLst>
          </p:cNvPr>
          <p:cNvSpPr txBox="1"/>
          <p:nvPr/>
        </p:nvSpPr>
        <p:spPr>
          <a:xfrm>
            <a:off x="1600200" y="4332393"/>
            <a:ext cx="6189679" cy="833562"/>
          </a:xfrm>
          <a:prstGeom prst="rect">
            <a:avLst/>
          </a:prstGeom>
        </p:spPr>
        <p:txBody>
          <a:bodyPr lIns="0" tIns="0" rIns="0" bIns="0" rtlCol="0" anchor="t">
            <a:spAutoFit/>
          </a:bodyPr>
          <a:lstStyle/>
          <a:p>
            <a:pPr marL="0" lvl="0" indent="0">
              <a:lnSpc>
                <a:spcPts val="6490"/>
              </a:lnSpc>
            </a:pPr>
            <a:r>
              <a:rPr lang="vi-VN" sz="5900">
                <a:solidFill>
                  <a:srgbClr val="393939"/>
                </a:solidFill>
                <a:latin typeface="Crimson Pro"/>
              </a:rPr>
              <a:t>Mô tả dữ liệu</a:t>
            </a:r>
            <a:endParaRPr lang="en-US" sz="5900" u="none">
              <a:solidFill>
                <a:srgbClr val="393939"/>
              </a:solidFill>
              <a:latin typeface="Crimson Pro"/>
            </a:endParaRPr>
          </a:p>
        </p:txBody>
      </p:sp>
    </p:spTree>
    <p:extLst>
      <p:ext uri="{BB962C8B-B14F-4D97-AF65-F5344CB8AC3E}">
        <p14:creationId xmlns:p14="http://schemas.microsoft.com/office/powerpoint/2010/main" val="4184059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DFD4CB"/>
          </a:solidFill>
        </p:spPr>
        <p:txBody>
          <a:bodyPr/>
          <a:lstStyle/>
          <a:p>
            <a:endParaRPr lang="vi-VN"/>
          </a:p>
        </p:txBody>
      </p:sp>
      <p:sp>
        <p:nvSpPr>
          <p:cNvPr id="4" name="TextBox 4"/>
          <p:cNvSpPr txBox="1"/>
          <p:nvPr/>
        </p:nvSpPr>
        <p:spPr>
          <a:xfrm>
            <a:off x="9728166" y="342900"/>
            <a:ext cx="7950234" cy="1000274"/>
          </a:xfrm>
          <a:prstGeom prst="rect">
            <a:avLst/>
          </a:prstGeom>
        </p:spPr>
        <p:txBody>
          <a:bodyPr wrap="square" lIns="0" tIns="0" rIns="0" bIns="0" rtlCol="0" anchor="t">
            <a:spAutoFit/>
          </a:bodyPr>
          <a:lstStyle/>
          <a:p>
            <a:pPr indent="457200">
              <a:spcBef>
                <a:spcPts val="600"/>
              </a:spcBef>
              <a:spcAft>
                <a:spcPts val="600"/>
              </a:spcAft>
            </a:pPr>
            <a:r>
              <a:rPr lang="vi-VN" sz="3250">
                <a:solidFill>
                  <a:srgbClr val="393939"/>
                </a:solidFill>
                <a:effectLst/>
                <a:latin typeface="Crimson Pro Bold" panose="020B0604020202020204" charset="-93"/>
                <a:ea typeface="Times New Roman" panose="02020603050405020304" pitchFamily="18" charset="0"/>
              </a:rPr>
              <a:t>Bộ dữ liệu này gồm có 34 cột và 148.670 dòng, bao gồm thông tin về các khoản vay.</a:t>
            </a:r>
          </a:p>
        </p:txBody>
      </p:sp>
      <p:sp>
        <p:nvSpPr>
          <p:cNvPr id="9" name="TextBox 9"/>
          <p:cNvSpPr txBox="1"/>
          <p:nvPr/>
        </p:nvSpPr>
        <p:spPr>
          <a:xfrm>
            <a:off x="9942809" y="1686074"/>
            <a:ext cx="7950234" cy="6971139"/>
          </a:xfrm>
          <a:prstGeom prst="rect">
            <a:avLst/>
          </a:prstGeom>
        </p:spPr>
        <p:txBody>
          <a:bodyPr wrap="square" lIns="0" tIns="0" rIns="0" bIns="0" rtlCol="0" anchor="t">
            <a:spAutoFit/>
          </a:bodyPr>
          <a:lstStyle/>
          <a:p>
            <a:pPr marL="0" marR="0" indent="457200">
              <a:spcBef>
                <a:spcPts val="600"/>
              </a:spcBef>
              <a:spcAft>
                <a:spcPts val="600"/>
              </a:spcAft>
            </a:pPr>
            <a:r>
              <a:rPr lang="vi-VN" sz="2800" b="1">
                <a:solidFill>
                  <a:srgbClr val="393939"/>
                </a:solidFill>
                <a:effectLst/>
                <a:latin typeface="Crimson Pro" panose="020B0604020202020204" charset="-93"/>
                <a:ea typeface="Times New Roman" panose="02020603050405020304" pitchFamily="18" charset="0"/>
              </a:rPr>
              <a:t>Thông tin các cột của dữ liệu:</a:t>
            </a:r>
            <a:endParaRPr lang="vi-VN" sz="2800">
              <a:solidFill>
                <a:srgbClr val="393939"/>
              </a:solidFill>
              <a:effectLst/>
              <a:latin typeface="Crimson Pro" panose="020B0604020202020204" charset="-93"/>
              <a:ea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co-applicant_credit_type</a:t>
            </a:r>
            <a:r>
              <a:rPr lang="vi-VN" sz="2800">
                <a:solidFill>
                  <a:srgbClr val="393939"/>
                </a:solidFill>
                <a:effectLst/>
                <a:latin typeface="Crimson Pro" panose="020B0604020202020204" charset="-93"/>
                <a:ea typeface="Times New Roman" panose="02020603050405020304" pitchFamily="18" charset="0"/>
              </a:rPr>
              <a:t>: Loại tín dụng của đồng ứng viên, là loại tài sản được thế chấp cho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age</a:t>
            </a:r>
            <a:r>
              <a:rPr lang="vi-VN" sz="2800">
                <a:solidFill>
                  <a:srgbClr val="393939"/>
                </a:solidFill>
                <a:effectLst/>
                <a:latin typeface="Crimson Pro" panose="020B0604020202020204" charset="-93"/>
                <a:ea typeface="Times New Roman" panose="02020603050405020304" pitchFamily="18" charset="0"/>
              </a:rPr>
              <a:t>: Tuổi của người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submission_of_application</a:t>
            </a:r>
            <a:r>
              <a:rPr lang="vi-VN" sz="2800">
                <a:solidFill>
                  <a:srgbClr val="393939"/>
                </a:solidFill>
                <a:effectLst/>
                <a:latin typeface="Crimson Pro" panose="020B0604020202020204" charset="-93"/>
                <a:ea typeface="Times New Roman" panose="02020603050405020304" pitchFamily="18" charset="0"/>
              </a:rPr>
              <a:t>: Thời gian nộp đơn, là ngày mà người vay nộp đơn xin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LTV</a:t>
            </a:r>
            <a:r>
              <a:rPr lang="vi-VN" sz="2800">
                <a:solidFill>
                  <a:srgbClr val="393939"/>
                </a:solidFill>
                <a:effectLst/>
                <a:latin typeface="Crimson Pro" panose="020B0604020202020204" charset="-93"/>
                <a:ea typeface="Times New Roman" panose="02020603050405020304" pitchFamily="18" charset="0"/>
              </a:rPr>
              <a:t>: Loan-to-Value tỷ lệ, là tỷ lệ giữa giá trị tài sản được thế chấp và số tiền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Region</a:t>
            </a:r>
            <a:r>
              <a:rPr lang="vi-VN" sz="2800">
                <a:solidFill>
                  <a:srgbClr val="393939"/>
                </a:solidFill>
                <a:effectLst/>
                <a:latin typeface="Crimson Pro" panose="020B0604020202020204" charset="-93"/>
                <a:ea typeface="Times New Roman" panose="02020603050405020304" pitchFamily="18" charset="0"/>
              </a:rPr>
              <a:t>: Khu vực địa lý, là khu vực địa lý mà tài sản được thế chấp được nằm.</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Security_Type</a:t>
            </a:r>
            <a:r>
              <a:rPr lang="vi-VN" sz="2800">
                <a:solidFill>
                  <a:srgbClr val="393939"/>
                </a:solidFill>
                <a:effectLst/>
                <a:latin typeface="Crimson Pro" panose="020B0604020202020204" charset="-93"/>
                <a:ea typeface="Times New Roman" panose="02020603050405020304" pitchFamily="18" charset="0"/>
              </a:rPr>
              <a:t>: Loại tài sản đảm bảo, là loại tài sản được thế chấp cho khoản vay.</a:t>
            </a:r>
          </a:p>
          <a:p>
            <a:pPr marL="342900" marR="0" lvl="0" indent="-342900">
              <a:spcBef>
                <a:spcPts val="0"/>
              </a:spcBef>
              <a:spcAft>
                <a:spcPts val="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Status</a:t>
            </a:r>
            <a:r>
              <a:rPr lang="vi-VN" sz="2800">
                <a:solidFill>
                  <a:srgbClr val="393939"/>
                </a:solidFill>
                <a:effectLst/>
                <a:latin typeface="Crimson Pro" panose="020B0604020202020204" charset="-93"/>
                <a:ea typeface="Times New Roman" panose="02020603050405020304" pitchFamily="18" charset="0"/>
              </a:rPr>
              <a:t>: Trạng thái của khoản vay, là trạng thái hiện tại của khoản vay, chẳng hạn như có nợ hay không.</a:t>
            </a:r>
          </a:p>
          <a:p>
            <a:pPr marL="342900" marR="0" lvl="0" indent="-342900">
              <a:spcBef>
                <a:spcPts val="0"/>
              </a:spcBef>
              <a:spcAft>
                <a:spcPts val="600"/>
              </a:spcAft>
              <a:buFont typeface="Courier New" panose="02070309020205020404" pitchFamily="49" charset="0"/>
              <a:buChar char="o"/>
            </a:pPr>
            <a:r>
              <a:rPr lang="vi-VN" sz="2800" b="1" i="1">
                <a:solidFill>
                  <a:srgbClr val="393939"/>
                </a:solidFill>
                <a:effectLst/>
                <a:latin typeface="Crimson Pro" panose="020B0604020202020204" charset="-93"/>
                <a:ea typeface="Times New Roman" panose="02020603050405020304" pitchFamily="18" charset="0"/>
              </a:rPr>
              <a:t>dtir1</a:t>
            </a:r>
            <a:r>
              <a:rPr lang="vi-VN" sz="2800">
                <a:solidFill>
                  <a:srgbClr val="393939"/>
                </a:solidFill>
                <a:effectLst/>
                <a:latin typeface="Crimson Pro" panose="020B0604020202020204" charset="-93"/>
                <a:ea typeface="Times New Roman" panose="02020603050405020304" pitchFamily="18" charset="0"/>
              </a:rPr>
              <a:t>: Tỷ lệ nợ thu nhập hàng tháng, là tỷ lệ giữa tổng số tiền nợ và thu nhập hàng tháng của người vay.</a:t>
            </a:r>
          </a:p>
        </p:txBody>
      </p:sp>
      <p:sp>
        <p:nvSpPr>
          <p:cNvPr id="10" name="AutoShape 10"/>
          <p:cNvSpPr/>
          <p:nvPr/>
        </p:nvSpPr>
        <p:spPr>
          <a:xfrm>
            <a:off x="9677400" y="495300"/>
            <a:ext cx="265409" cy="256412"/>
          </a:xfrm>
          <a:prstGeom prst="rect">
            <a:avLst/>
          </a:prstGeom>
          <a:solidFill>
            <a:srgbClr val="393939"/>
          </a:solidFill>
        </p:spPr>
        <p:txBody>
          <a:bodyPr/>
          <a:lstStyle/>
          <a:p>
            <a:endParaRPr lang="vi-VN"/>
          </a:p>
        </p:txBody>
      </p:sp>
      <p:sp>
        <p:nvSpPr>
          <p:cNvPr id="5" name="TextBox 3">
            <a:extLst>
              <a:ext uri="{FF2B5EF4-FFF2-40B4-BE49-F238E27FC236}">
                <a16:creationId xmlns:a16="http://schemas.microsoft.com/office/drawing/2014/main" id="{A843F719-1D66-DE1B-8170-B09618E9B91B}"/>
              </a:ext>
            </a:extLst>
          </p:cNvPr>
          <p:cNvSpPr txBox="1"/>
          <p:nvPr/>
        </p:nvSpPr>
        <p:spPr>
          <a:xfrm>
            <a:off x="1600200" y="4332393"/>
            <a:ext cx="6189679" cy="833562"/>
          </a:xfrm>
          <a:prstGeom prst="rect">
            <a:avLst/>
          </a:prstGeom>
        </p:spPr>
        <p:txBody>
          <a:bodyPr lIns="0" tIns="0" rIns="0" bIns="0" rtlCol="0" anchor="t">
            <a:spAutoFit/>
          </a:bodyPr>
          <a:lstStyle/>
          <a:p>
            <a:pPr marL="0" lvl="0" indent="0">
              <a:lnSpc>
                <a:spcPts val="6490"/>
              </a:lnSpc>
            </a:pPr>
            <a:r>
              <a:rPr lang="vi-VN" sz="5900">
                <a:solidFill>
                  <a:srgbClr val="393939"/>
                </a:solidFill>
                <a:latin typeface="Crimson Pro"/>
              </a:rPr>
              <a:t>Mô tả dữ liệu</a:t>
            </a:r>
            <a:endParaRPr lang="en-US" sz="5900" u="none">
              <a:solidFill>
                <a:srgbClr val="393939"/>
              </a:solidFill>
              <a:latin typeface="Crimson Pro"/>
            </a:endParaRPr>
          </a:p>
        </p:txBody>
      </p:sp>
    </p:spTree>
    <p:extLst>
      <p:ext uri="{BB962C8B-B14F-4D97-AF65-F5344CB8AC3E}">
        <p14:creationId xmlns:p14="http://schemas.microsoft.com/office/powerpoint/2010/main" val="1874222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2">
            <a:extLst>
              <a:ext uri="{FF2B5EF4-FFF2-40B4-BE49-F238E27FC236}">
                <a16:creationId xmlns:a16="http://schemas.microsoft.com/office/drawing/2014/main" id="{EFCEC436-F306-B09B-23A9-621964CFCDA8}"/>
              </a:ext>
            </a:extLst>
          </p:cNvPr>
          <p:cNvSpPr/>
          <p:nvPr/>
        </p:nvSpPr>
        <p:spPr>
          <a:xfrm>
            <a:off x="311867" y="381000"/>
            <a:ext cx="6646879" cy="9525000"/>
          </a:xfrm>
          <a:prstGeom prst="rect">
            <a:avLst/>
          </a:prstGeom>
          <a:solidFill>
            <a:srgbClr val="DFD4CB"/>
          </a:solidFill>
        </p:spPr>
        <p:txBody>
          <a:bodyPr/>
          <a:lstStyle/>
          <a:p>
            <a:endParaRPr lang="vi-VN"/>
          </a:p>
        </p:txBody>
      </p:sp>
      <p:sp>
        <p:nvSpPr>
          <p:cNvPr id="26" name="TextBox 26"/>
          <p:cNvSpPr txBox="1"/>
          <p:nvPr/>
        </p:nvSpPr>
        <p:spPr>
          <a:xfrm>
            <a:off x="1028700" y="4531599"/>
            <a:ext cx="4991100" cy="992901"/>
          </a:xfrm>
          <a:prstGeom prst="rect">
            <a:avLst/>
          </a:prstGeom>
        </p:spPr>
        <p:txBody>
          <a:bodyPr wrap="square" lIns="0" tIns="0" rIns="0" bIns="0" rtlCol="0" anchor="t">
            <a:spAutoFit/>
          </a:bodyPr>
          <a:lstStyle/>
          <a:p>
            <a:pPr marL="0" lvl="0" indent="0">
              <a:lnSpc>
                <a:spcPts val="3954"/>
              </a:lnSpc>
            </a:pPr>
            <a:r>
              <a:rPr lang="vi-VN" sz="3200" u="none" spc="56">
                <a:solidFill>
                  <a:srgbClr val="393939"/>
                </a:solidFill>
                <a:latin typeface="Crimson Pro"/>
              </a:rPr>
              <a:t>Xóa những cột dữ liệu không ảnh hưởng đến mô hình</a:t>
            </a:r>
            <a:r>
              <a:rPr lang="en-US" sz="3200" u="none" spc="56">
                <a:solidFill>
                  <a:srgbClr val="393939"/>
                </a:solidFill>
                <a:latin typeface="Crimson Pro"/>
              </a:rPr>
              <a:t>.</a:t>
            </a:r>
          </a:p>
        </p:txBody>
      </p:sp>
      <p:sp>
        <p:nvSpPr>
          <p:cNvPr id="27" name="TextBox 27"/>
          <p:cNvSpPr txBox="1"/>
          <p:nvPr/>
        </p:nvSpPr>
        <p:spPr>
          <a:xfrm>
            <a:off x="1028700" y="3483818"/>
            <a:ext cx="6646879" cy="897682"/>
          </a:xfrm>
          <a:prstGeom prst="rect">
            <a:avLst/>
          </a:prstGeom>
        </p:spPr>
        <p:txBody>
          <a:bodyPr lIns="0" tIns="0" rIns="0" bIns="0" rtlCol="0" anchor="t">
            <a:spAutoFit/>
          </a:bodyPr>
          <a:lstStyle/>
          <a:p>
            <a:pPr marL="0" lvl="0" indent="0">
              <a:lnSpc>
                <a:spcPts val="6985"/>
              </a:lnSpc>
            </a:pPr>
            <a:r>
              <a:rPr lang="vi-VN" sz="6350" u="none">
                <a:solidFill>
                  <a:srgbClr val="393939"/>
                </a:solidFill>
                <a:latin typeface="Crimson Pro"/>
              </a:rPr>
              <a:t>Xử lí dữ liệu</a:t>
            </a:r>
            <a:endParaRPr lang="en-US" sz="6350" u="none">
              <a:solidFill>
                <a:srgbClr val="393939"/>
              </a:solidFill>
              <a:latin typeface="Crimson Pro"/>
            </a:endParaRPr>
          </a:p>
        </p:txBody>
      </p:sp>
      <p:sp>
        <p:nvSpPr>
          <p:cNvPr id="28" name="TextBox 9">
            <a:extLst>
              <a:ext uri="{FF2B5EF4-FFF2-40B4-BE49-F238E27FC236}">
                <a16:creationId xmlns:a16="http://schemas.microsoft.com/office/drawing/2014/main" id="{A6E5197A-CD1A-958A-D865-E23FE19FA692}"/>
              </a:ext>
            </a:extLst>
          </p:cNvPr>
          <p:cNvSpPr txBox="1"/>
          <p:nvPr/>
        </p:nvSpPr>
        <p:spPr>
          <a:xfrm>
            <a:off x="7924800" y="1181100"/>
            <a:ext cx="7950234" cy="4231928"/>
          </a:xfrm>
          <a:prstGeom prst="rect">
            <a:avLst/>
          </a:prstGeom>
        </p:spPr>
        <p:txBody>
          <a:bodyPr wrap="square" lIns="0" tIns="0" rIns="0" bIns="0" rtlCol="0" anchor="t">
            <a:spAutoFit/>
          </a:bodyPr>
          <a:lstStyle/>
          <a:p>
            <a:pPr marL="0" marR="0" indent="457200">
              <a:spcBef>
                <a:spcPts val="600"/>
              </a:spcBef>
              <a:spcAft>
                <a:spcPts val="600"/>
              </a:spcAft>
            </a:pPr>
            <a:r>
              <a:rPr lang="vi-VN" sz="3250" b="1">
                <a:solidFill>
                  <a:srgbClr val="393939"/>
                </a:solidFill>
                <a:effectLst/>
                <a:latin typeface="Crimson Pro" panose="020B0604020202020204" charset="-93"/>
                <a:ea typeface="Times New Roman" panose="02020603050405020304" pitchFamily="18" charset="0"/>
              </a:rPr>
              <a:t>Thông tin các cột của dữ liệu:</a:t>
            </a:r>
            <a:endParaRPr lang="vi-VN" sz="3250">
              <a:solidFill>
                <a:srgbClr val="393939"/>
              </a:solidFill>
              <a:effectLst/>
              <a:latin typeface="Crimson Pro" panose="020B0604020202020204" charset="-93"/>
              <a:ea typeface="Times New Roman" panose="02020603050405020304" pitchFamily="18" charset="0"/>
            </a:endParaRPr>
          </a:p>
          <a:p>
            <a:pPr marR="0" lvl="0">
              <a:spcBef>
                <a:spcPts val="600"/>
              </a:spcBef>
              <a:spcAft>
                <a:spcPts val="0"/>
              </a:spcAft>
            </a:pPr>
            <a:r>
              <a:rPr lang="vi-VN" sz="3250" b="1" i="1">
                <a:effectLst/>
                <a:latin typeface="Crimson Pro" panose="020B0604020202020204" charset="-93"/>
                <a:ea typeface="Times New Roman" panose="02020603050405020304" pitchFamily="18" charset="0"/>
              </a:rPr>
              <a:t>ID: </a:t>
            </a:r>
            <a:r>
              <a:rPr lang="vi-VN" sz="3250">
                <a:effectLst/>
                <a:latin typeface="Crimson Pro" panose="020B0604020202020204" charset="-93"/>
                <a:ea typeface="Times New Roman" panose="02020603050405020304" pitchFamily="18" charset="0"/>
              </a:rPr>
              <a:t> Mã số duy nhất cho mỗi khoản vay</a:t>
            </a:r>
          </a:p>
          <a:p>
            <a:pPr marR="0" lvl="0">
              <a:spcBef>
                <a:spcPts val="0"/>
              </a:spcBef>
              <a:spcAft>
                <a:spcPts val="0"/>
              </a:spcAft>
            </a:pPr>
            <a:r>
              <a:rPr lang="vi-VN" sz="3250" b="1" i="1">
                <a:effectLst/>
                <a:latin typeface="Crimson Pro" panose="020B0604020202020204" charset="-93"/>
                <a:ea typeface="Times New Roman" panose="02020603050405020304" pitchFamily="18" charset="0"/>
              </a:rPr>
              <a:t>year: </a:t>
            </a:r>
            <a:r>
              <a:rPr lang="vi-VN" sz="3250">
                <a:effectLst/>
                <a:latin typeface="Crimson Pro" panose="020B0604020202020204" charset="-93"/>
                <a:ea typeface="Times New Roman" panose="02020603050405020304" pitchFamily="18" charset="0"/>
              </a:rPr>
              <a:t>Năm mà khoản vay được thực hiện.</a:t>
            </a:r>
          </a:p>
          <a:p>
            <a:pPr marR="0" lvl="0">
              <a:spcBef>
                <a:spcPts val="0"/>
              </a:spcBef>
              <a:spcAft>
                <a:spcPts val="0"/>
              </a:spcAft>
            </a:pPr>
            <a:r>
              <a:rPr lang="vi-VN" sz="3250" b="1" i="1">
                <a:effectLst/>
                <a:latin typeface="Crimson Pro" panose="020B0604020202020204" charset="-93"/>
                <a:ea typeface="Times New Roman" panose="02020603050405020304" pitchFamily="18" charset="0"/>
              </a:rPr>
              <a:t>term: </a:t>
            </a:r>
            <a:r>
              <a:rPr lang="vi-VN" sz="3250">
                <a:effectLst/>
                <a:latin typeface="Crimson Pro" panose="020B0604020202020204" charset="-93"/>
                <a:ea typeface="Times New Roman" panose="02020603050405020304" pitchFamily="18" charset="0"/>
              </a:rPr>
              <a:t>Kỳ hạn vay</a:t>
            </a:r>
          </a:p>
          <a:p>
            <a:pPr marR="0" lvl="0">
              <a:spcBef>
                <a:spcPts val="0"/>
              </a:spcBef>
              <a:spcAft>
                <a:spcPts val="0"/>
              </a:spcAft>
            </a:pPr>
            <a:r>
              <a:rPr lang="vi-VN" sz="3250" b="1" i="1">
                <a:effectLst/>
                <a:latin typeface="Crimson Pro" panose="020B0604020202020204" charset="-93"/>
                <a:ea typeface="Times New Roman" panose="02020603050405020304" pitchFamily="18" charset="0"/>
              </a:rPr>
              <a:t>Interest_rate_spread: </a:t>
            </a:r>
            <a:r>
              <a:rPr lang="vi-VN" sz="3250">
                <a:effectLst/>
                <a:latin typeface="Crimson Pro" panose="020B0604020202020204" charset="-93"/>
                <a:ea typeface="Times New Roman" panose="02020603050405020304" pitchFamily="18" charset="0"/>
              </a:rPr>
              <a:t>Chênh lệch lãi suất</a:t>
            </a:r>
          </a:p>
          <a:p>
            <a:pPr marR="0" lvl="0">
              <a:spcBef>
                <a:spcPts val="0"/>
              </a:spcBef>
              <a:spcAft>
                <a:spcPts val="0"/>
              </a:spcAft>
            </a:pPr>
            <a:r>
              <a:rPr lang="vi-VN" sz="3250" b="1" i="1">
                <a:effectLst/>
                <a:latin typeface="Crimson Pro" panose="020B0604020202020204" charset="-93"/>
                <a:ea typeface="Times New Roman" panose="02020603050405020304" pitchFamily="18" charset="0"/>
              </a:rPr>
              <a:t>property_value: </a:t>
            </a:r>
            <a:r>
              <a:rPr lang="vi-VN" sz="3250">
                <a:effectLst/>
                <a:latin typeface="Crimson Pro" panose="020B0604020202020204" charset="-93"/>
                <a:ea typeface="Times New Roman" panose="02020603050405020304" pitchFamily="18" charset="0"/>
              </a:rPr>
              <a:t>Giá trị bất động sản thế chấp </a:t>
            </a:r>
          </a:p>
          <a:p>
            <a:pPr marR="0" lvl="0">
              <a:spcBef>
                <a:spcPts val="0"/>
              </a:spcBef>
              <a:spcAft>
                <a:spcPts val="600"/>
              </a:spcAft>
            </a:pPr>
            <a:r>
              <a:rPr lang="vi-VN" sz="3250" b="1" i="1">
                <a:effectLst/>
                <a:latin typeface="Crimson Pro" panose="020B0604020202020204" charset="-93"/>
                <a:ea typeface="Times New Roman" panose="02020603050405020304" pitchFamily="18" charset="0"/>
              </a:rPr>
              <a:t>submission_of_application: </a:t>
            </a:r>
            <a:r>
              <a:rPr lang="vi-VN" sz="3250">
                <a:effectLst/>
                <a:latin typeface="Crimson Pro" panose="020B0604020202020204" charset="-93"/>
                <a:ea typeface="Times New Roman" panose="02020603050405020304" pitchFamily="18" charset="0"/>
              </a:rPr>
              <a:t>Thời gian nộp đơn</a:t>
            </a:r>
          </a:p>
          <a:p>
            <a:pPr marR="0" lvl="0">
              <a:spcBef>
                <a:spcPts val="0"/>
              </a:spcBef>
              <a:spcAft>
                <a:spcPts val="600"/>
              </a:spcAft>
            </a:pPr>
            <a:endParaRPr lang="vi-VN" sz="3250">
              <a:solidFill>
                <a:srgbClr val="393939"/>
              </a:solidFill>
              <a:effectLst/>
              <a:latin typeface="Crimson Pro" panose="020B0604020202020204" charset="-93"/>
              <a:ea typeface="Times New Roman" panose="02020603050405020304" pitchFamily="18" charset="0"/>
            </a:endParaRPr>
          </a:p>
        </p:txBody>
      </p:sp>
      <p:pic>
        <p:nvPicPr>
          <p:cNvPr id="32" name="Hình ảnh 31">
            <a:extLst>
              <a:ext uri="{FF2B5EF4-FFF2-40B4-BE49-F238E27FC236}">
                <a16:creationId xmlns:a16="http://schemas.microsoft.com/office/drawing/2014/main" id="{57C51B90-6566-0BF6-1C73-B4755200707D}"/>
              </a:ext>
            </a:extLst>
          </p:cNvPr>
          <p:cNvPicPr>
            <a:picLocks noChangeAspect="1"/>
          </p:cNvPicPr>
          <p:nvPr/>
        </p:nvPicPr>
        <p:blipFill>
          <a:blip r:embed="rId2"/>
          <a:stretch>
            <a:fillRect/>
          </a:stretch>
        </p:blipFill>
        <p:spPr>
          <a:xfrm>
            <a:off x="7638708" y="5413028"/>
            <a:ext cx="9486285" cy="134173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1847</Words>
  <Application>Microsoft Office PowerPoint</Application>
  <PresentationFormat>Tùy chỉnh</PresentationFormat>
  <Paragraphs>116</Paragraphs>
  <Slides>31</Slides>
  <Notes>13</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31</vt:i4>
      </vt:variant>
    </vt:vector>
  </HeadingPairs>
  <TitlesOfParts>
    <vt:vector size="38" baseType="lpstr">
      <vt:lpstr>Times New Roman</vt:lpstr>
      <vt:lpstr>Crimson Pro Bold</vt:lpstr>
      <vt:lpstr>Courier New</vt:lpstr>
      <vt:lpstr>Crimson Pro</vt:lpstr>
      <vt:lpstr>Arial</vt:lpstr>
      <vt:lpstr>Calibri</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cp:lastModifiedBy>Hanh Du Bùi Đình</cp:lastModifiedBy>
  <cp:revision>1</cp:revision>
  <dcterms:created xsi:type="dcterms:W3CDTF">2006-08-16T00:00:00Z</dcterms:created>
  <dcterms:modified xsi:type="dcterms:W3CDTF">2023-11-15T17:15:28Z</dcterms:modified>
  <dc:identifier>DAF0PyzZ0RI</dc:identifier>
</cp:coreProperties>
</file>